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2.xml" ContentType="application/vnd.openxmlformats-officedocument.presentationml.tags+xml"/>
  <Override PartName="/ppt/notesSlides/notesSlide22.xml" ContentType="application/vnd.openxmlformats-officedocument.presentationml.notesSlide+xml"/>
  <Override PartName="/ppt/tags/tag3.xml" ContentType="application/vnd.openxmlformats-officedocument.presentationml.tag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2" r:id="rId1"/>
  </p:sldMasterIdLst>
  <p:notesMasterIdLst>
    <p:notesMasterId r:id="rId84"/>
  </p:notesMasterIdLst>
  <p:handoutMasterIdLst>
    <p:handoutMasterId r:id="rId85"/>
  </p:handoutMasterIdLst>
  <p:sldIdLst>
    <p:sldId id="256" r:id="rId2"/>
    <p:sldId id="1442" r:id="rId3"/>
    <p:sldId id="1383" r:id="rId4"/>
    <p:sldId id="1443" r:id="rId5"/>
    <p:sldId id="1382" r:id="rId6"/>
    <p:sldId id="1446" r:id="rId7"/>
    <p:sldId id="1445" r:id="rId8"/>
    <p:sldId id="1385" r:id="rId9"/>
    <p:sldId id="1384" r:id="rId10"/>
    <p:sldId id="1386" r:id="rId11"/>
    <p:sldId id="1387" r:id="rId12"/>
    <p:sldId id="1390" r:id="rId13"/>
    <p:sldId id="1391" r:id="rId14"/>
    <p:sldId id="1441" r:id="rId15"/>
    <p:sldId id="1392" r:id="rId16"/>
    <p:sldId id="1396" r:id="rId17"/>
    <p:sldId id="1397" r:id="rId18"/>
    <p:sldId id="1398" r:id="rId19"/>
    <p:sldId id="1399" r:id="rId20"/>
    <p:sldId id="1447" r:id="rId21"/>
    <p:sldId id="1400" r:id="rId22"/>
    <p:sldId id="1401" r:id="rId23"/>
    <p:sldId id="1394" r:id="rId24"/>
    <p:sldId id="1402" r:id="rId25"/>
    <p:sldId id="1440" r:id="rId26"/>
    <p:sldId id="1404" r:id="rId27"/>
    <p:sldId id="1449" r:id="rId28"/>
    <p:sldId id="1406" r:id="rId29"/>
    <p:sldId id="1403" r:id="rId30"/>
    <p:sldId id="1409" r:id="rId31"/>
    <p:sldId id="1410" r:id="rId32"/>
    <p:sldId id="1411" r:id="rId33"/>
    <p:sldId id="1412" r:id="rId34"/>
    <p:sldId id="1448" r:id="rId35"/>
    <p:sldId id="1413" r:id="rId36"/>
    <p:sldId id="1414" r:id="rId37"/>
    <p:sldId id="1415" r:id="rId38"/>
    <p:sldId id="1416" r:id="rId39"/>
    <p:sldId id="1418" r:id="rId40"/>
    <p:sldId id="1419" r:id="rId41"/>
    <p:sldId id="1417" r:id="rId42"/>
    <p:sldId id="1423" r:id="rId43"/>
    <p:sldId id="1425" r:id="rId44"/>
    <p:sldId id="1426" r:id="rId45"/>
    <p:sldId id="1429" r:id="rId46"/>
    <p:sldId id="1427" r:id="rId47"/>
    <p:sldId id="1428" r:id="rId48"/>
    <p:sldId id="1420" r:id="rId49"/>
    <p:sldId id="1422" r:id="rId50"/>
    <p:sldId id="1421" r:id="rId51"/>
    <p:sldId id="1439" r:id="rId52"/>
    <p:sldId id="1360" r:id="rId53"/>
    <p:sldId id="1329" r:id="rId54"/>
    <p:sldId id="1330" r:id="rId55"/>
    <p:sldId id="1331" r:id="rId56"/>
    <p:sldId id="1334" r:id="rId57"/>
    <p:sldId id="1438" r:id="rId58"/>
    <p:sldId id="1335" r:id="rId59"/>
    <p:sldId id="1336" r:id="rId60"/>
    <p:sldId id="1337" r:id="rId61"/>
    <p:sldId id="1338" r:id="rId62"/>
    <p:sldId id="1339" r:id="rId63"/>
    <p:sldId id="1340" r:id="rId64"/>
    <p:sldId id="1341" r:id="rId65"/>
    <p:sldId id="1342" r:id="rId66"/>
    <p:sldId id="1343" r:id="rId67"/>
    <p:sldId id="1344" r:id="rId68"/>
    <p:sldId id="1345" r:id="rId69"/>
    <p:sldId id="1346" r:id="rId70"/>
    <p:sldId id="1347" r:id="rId71"/>
    <p:sldId id="1348" r:id="rId72"/>
    <p:sldId id="1349" r:id="rId73"/>
    <p:sldId id="1350" r:id="rId74"/>
    <p:sldId id="1351" r:id="rId75"/>
    <p:sldId id="1352" r:id="rId76"/>
    <p:sldId id="1353" r:id="rId77"/>
    <p:sldId id="1354" r:id="rId78"/>
    <p:sldId id="1355" r:id="rId79"/>
    <p:sldId id="1356" r:id="rId80"/>
    <p:sldId id="1357" r:id="rId81"/>
    <p:sldId id="1358" r:id="rId82"/>
    <p:sldId id="1361" r:id="rId8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189" autoAdjust="0"/>
    <p:restoredTop sz="87822" autoAdjust="0"/>
  </p:normalViewPr>
  <p:slideViewPr>
    <p:cSldViewPr>
      <p:cViewPr varScale="1">
        <p:scale>
          <a:sx n="141" d="100"/>
          <a:sy n="141" d="100"/>
        </p:scale>
        <p:origin x="884" y="84"/>
      </p:cViewPr>
      <p:guideLst/>
    </p:cSldViewPr>
  </p:slideViewPr>
  <p:notesTextViewPr>
    <p:cViewPr>
      <p:scale>
        <a:sx n="1" d="1"/>
        <a:sy n="1" d="1"/>
      </p:scale>
      <p:origin x="0" y="0"/>
    </p:cViewPr>
  </p:notesTextViewPr>
  <p:notesViewPr>
    <p:cSldViewPr>
      <p:cViewPr varScale="1">
        <p:scale>
          <a:sx n="125" d="100"/>
          <a:sy n="125" d="100"/>
        </p:scale>
        <p:origin x="4928" y="64"/>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notesMaster" Target="notesMasters/notesMaster1.xml"/><Relationship Id="rId89"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handoutMaster" Target="handoutMasters/handout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9918CDD0-AFBA-49E2-9FF3-DECA6FFC362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03BA4CC1-314B-479F-A619-604DE50700A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B8BFB62-4E11-4440-863A-8E21126CF63D}" type="datetimeFigureOut">
              <a:rPr lang="zh-CN" altLang="en-US" smtClean="0"/>
              <a:t>2024/9/23</a:t>
            </a:fld>
            <a:endParaRPr lang="zh-CN" altLang="en-US"/>
          </a:p>
        </p:txBody>
      </p:sp>
      <p:sp>
        <p:nvSpPr>
          <p:cNvPr id="4" name="页脚占位符 3">
            <a:extLst>
              <a:ext uri="{FF2B5EF4-FFF2-40B4-BE49-F238E27FC236}">
                <a16:creationId xmlns:a16="http://schemas.microsoft.com/office/drawing/2014/main" id="{4BDFD997-E092-4E27-85A4-B18914E26DF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EF6F9DAC-7499-4534-AADB-BDF87021057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AB6F3FA-E26E-411A-8981-C9E1CEF7F2FD}" type="slidenum">
              <a:rPr lang="zh-CN" altLang="en-US" smtClean="0"/>
              <a:t>‹#›</a:t>
            </a:fld>
            <a:endParaRPr lang="zh-CN" altLang="en-US"/>
          </a:p>
        </p:txBody>
      </p:sp>
    </p:spTree>
    <p:extLst>
      <p:ext uri="{BB962C8B-B14F-4D97-AF65-F5344CB8AC3E}">
        <p14:creationId xmlns:p14="http://schemas.microsoft.com/office/powerpoint/2010/main" val="34353167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837219C-91EE-4B64-97AF-8AFE3F6EC6C8}" type="datetimeFigureOut">
              <a:rPr lang="en-US" smtClean="0"/>
              <a:t>9/23/2024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CEA1F27-C59C-4704-98E0-7336D92A2864}" type="slidenum">
              <a:rPr lang="en-US" smtClean="0"/>
              <a:t>‹#›</a:t>
            </a:fld>
            <a:endParaRPr lang="en-US"/>
          </a:p>
        </p:txBody>
      </p:sp>
    </p:spTree>
    <p:extLst>
      <p:ext uri="{BB962C8B-B14F-4D97-AF65-F5344CB8AC3E}">
        <p14:creationId xmlns:p14="http://schemas.microsoft.com/office/powerpoint/2010/main" val="17146518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800"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3</a:t>
            </a:fld>
            <a:endParaRPr kumimoji="1" lang="zh-CN" altLang="en-US"/>
          </a:p>
        </p:txBody>
      </p:sp>
    </p:spTree>
    <p:extLst>
      <p:ext uri="{BB962C8B-B14F-4D97-AF65-F5344CB8AC3E}">
        <p14:creationId xmlns:p14="http://schemas.microsoft.com/office/powerpoint/2010/main" val="37036584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800"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16</a:t>
            </a:fld>
            <a:endParaRPr kumimoji="1" lang="zh-CN" altLang="en-US"/>
          </a:p>
        </p:txBody>
      </p:sp>
    </p:spTree>
    <p:extLst>
      <p:ext uri="{BB962C8B-B14F-4D97-AF65-F5344CB8AC3E}">
        <p14:creationId xmlns:p14="http://schemas.microsoft.com/office/powerpoint/2010/main" val="18237373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800"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17</a:t>
            </a:fld>
            <a:endParaRPr kumimoji="1" lang="zh-CN" altLang="en-US"/>
          </a:p>
        </p:txBody>
      </p:sp>
    </p:spTree>
    <p:extLst>
      <p:ext uri="{BB962C8B-B14F-4D97-AF65-F5344CB8AC3E}">
        <p14:creationId xmlns:p14="http://schemas.microsoft.com/office/powerpoint/2010/main" val="2165138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800"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18</a:t>
            </a:fld>
            <a:endParaRPr kumimoji="1" lang="zh-CN" altLang="en-US"/>
          </a:p>
        </p:txBody>
      </p:sp>
    </p:spTree>
    <p:extLst>
      <p:ext uri="{BB962C8B-B14F-4D97-AF65-F5344CB8AC3E}">
        <p14:creationId xmlns:p14="http://schemas.microsoft.com/office/powerpoint/2010/main" val="6182566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800"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19</a:t>
            </a:fld>
            <a:endParaRPr kumimoji="1" lang="zh-CN" altLang="en-US"/>
          </a:p>
        </p:txBody>
      </p:sp>
    </p:spTree>
    <p:extLst>
      <p:ext uri="{BB962C8B-B14F-4D97-AF65-F5344CB8AC3E}">
        <p14:creationId xmlns:p14="http://schemas.microsoft.com/office/powerpoint/2010/main" val="19731108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800"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21</a:t>
            </a:fld>
            <a:endParaRPr kumimoji="1" lang="zh-CN" altLang="en-US"/>
          </a:p>
        </p:txBody>
      </p:sp>
    </p:spTree>
    <p:extLst>
      <p:ext uri="{BB962C8B-B14F-4D97-AF65-F5344CB8AC3E}">
        <p14:creationId xmlns:p14="http://schemas.microsoft.com/office/powerpoint/2010/main" val="264780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800"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22</a:t>
            </a:fld>
            <a:endParaRPr kumimoji="1" lang="zh-CN" altLang="en-US"/>
          </a:p>
        </p:txBody>
      </p:sp>
    </p:spTree>
    <p:extLst>
      <p:ext uri="{BB962C8B-B14F-4D97-AF65-F5344CB8AC3E}">
        <p14:creationId xmlns:p14="http://schemas.microsoft.com/office/powerpoint/2010/main" val="21887284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800"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23</a:t>
            </a:fld>
            <a:endParaRPr kumimoji="1" lang="zh-CN" altLang="en-US"/>
          </a:p>
        </p:txBody>
      </p:sp>
    </p:spTree>
    <p:extLst>
      <p:ext uri="{BB962C8B-B14F-4D97-AF65-F5344CB8AC3E}">
        <p14:creationId xmlns:p14="http://schemas.microsoft.com/office/powerpoint/2010/main" val="17629247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800"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24</a:t>
            </a:fld>
            <a:endParaRPr kumimoji="1" lang="zh-CN" altLang="en-US"/>
          </a:p>
        </p:txBody>
      </p:sp>
    </p:spTree>
    <p:extLst>
      <p:ext uri="{BB962C8B-B14F-4D97-AF65-F5344CB8AC3E}">
        <p14:creationId xmlns:p14="http://schemas.microsoft.com/office/powerpoint/2010/main" val="23734785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800"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26</a:t>
            </a:fld>
            <a:endParaRPr kumimoji="1" lang="zh-CN" altLang="en-US"/>
          </a:p>
        </p:txBody>
      </p:sp>
    </p:spTree>
    <p:extLst>
      <p:ext uri="{BB962C8B-B14F-4D97-AF65-F5344CB8AC3E}">
        <p14:creationId xmlns:p14="http://schemas.microsoft.com/office/powerpoint/2010/main" val="8008679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800"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27</a:t>
            </a:fld>
            <a:endParaRPr kumimoji="1" lang="zh-CN" altLang="en-US"/>
          </a:p>
        </p:txBody>
      </p:sp>
    </p:spTree>
    <p:extLst>
      <p:ext uri="{BB962C8B-B14F-4D97-AF65-F5344CB8AC3E}">
        <p14:creationId xmlns:p14="http://schemas.microsoft.com/office/powerpoint/2010/main" val="34018682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800"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5</a:t>
            </a:fld>
            <a:endParaRPr kumimoji="1" lang="zh-CN" altLang="en-US"/>
          </a:p>
        </p:txBody>
      </p:sp>
    </p:spTree>
    <p:extLst>
      <p:ext uri="{BB962C8B-B14F-4D97-AF65-F5344CB8AC3E}">
        <p14:creationId xmlns:p14="http://schemas.microsoft.com/office/powerpoint/2010/main" val="32951566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800"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28</a:t>
            </a:fld>
            <a:endParaRPr kumimoji="1" lang="zh-CN" altLang="en-US"/>
          </a:p>
        </p:txBody>
      </p:sp>
    </p:spTree>
    <p:extLst>
      <p:ext uri="{BB962C8B-B14F-4D97-AF65-F5344CB8AC3E}">
        <p14:creationId xmlns:p14="http://schemas.microsoft.com/office/powerpoint/2010/main" val="142984607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800"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29</a:t>
            </a:fld>
            <a:endParaRPr kumimoji="1" lang="zh-CN" altLang="en-US"/>
          </a:p>
        </p:txBody>
      </p:sp>
    </p:spTree>
    <p:extLst>
      <p:ext uri="{BB962C8B-B14F-4D97-AF65-F5344CB8AC3E}">
        <p14:creationId xmlns:p14="http://schemas.microsoft.com/office/powerpoint/2010/main" val="409083312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800"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30</a:t>
            </a:fld>
            <a:endParaRPr kumimoji="1" lang="zh-CN" altLang="en-US"/>
          </a:p>
        </p:txBody>
      </p:sp>
    </p:spTree>
    <p:extLst>
      <p:ext uri="{BB962C8B-B14F-4D97-AF65-F5344CB8AC3E}">
        <p14:creationId xmlns:p14="http://schemas.microsoft.com/office/powerpoint/2010/main" val="45956527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800"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31</a:t>
            </a:fld>
            <a:endParaRPr kumimoji="1" lang="zh-CN" altLang="en-US"/>
          </a:p>
        </p:txBody>
      </p:sp>
    </p:spTree>
    <p:extLst>
      <p:ext uri="{BB962C8B-B14F-4D97-AF65-F5344CB8AC3E}">
        <p14:creationId xmlns:p14="http://schemas.microsoft.com/office/powerpoint/2010/main" val="15691594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800"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32</a:t>
            </a:fld>
            <a:endParaRPr kumimoji="1" lang="zh-CN" altLang="en-US"/>
          </a:p>
        </p:txBody>
      </p:sp>
    </p:spTree>
    <p:extLst>
      <p:ext uri="{BB962C8B-B14F-4D97-AF65-F5344CB8AC3E}">
        <p14:creationId xmlns:p14="http://schemas.microsoft.com/office/powerpoint/2010/main" val="6509784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800"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33</a:t>
            </a:fld>
            <a:endParaRPr kumimoji="1" lang="zh-CN" altLang="en-US"/>
          </a:p>
        </p:txBody>
      </p:sp>
    </p:spTree>
    <p:extLst>
      <p:ext uri="{BB962C8B-B14F-4D97-AF65-F5344CB8AC3E}">
        <p14:creationId xmlns:p14="http://schemas.microsoft.com/office/powerpoint/2010/main" val="202846896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800"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35</a:t>
            </a:fld>
            <a:endParaRPr kumimoji="1" lang="zh-CN" altLang="en-US"/>
          </a:p>
        </p:txBody>
      </p:sp>
    </p:spTree>
    <p:extLst>
      <p:ext uri="{BB962C8B-B14F-4D97-AF65-F5344CB8AC3E}">
        <p14:creationId xmlns:p14="http://schemas.microsoft.com/office/powerpoint/2010/main" val="360009599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800"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36</a:t>
            </a:fld>
            <a:endParaRPr kumimoji="1" lang="zh-CN" altLang="en-US"/>
          </a:p>
        </p:txBody>
      </p:sp>
    </p:spTree>
    <p:extLst>
      <p:ext uri="{BB962C8B-B14F-4D97-AF65-F5344CB8AC3E}">
        <p14:creationId xmlns:p14="http://schemas.microsoft.com/office/powerpoint/2010/main" val="344701242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800"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37</a:t>
            </a:fld>
            <a:endParaRPr kumimoji="1" lang="zh-CN" altLang="en-US"/>
          </a:p>
        </p:txBody>
      </p:sp>
    </p:spTree>
    <p:extLst>
      <p:ext uri="{BB962C8B-B14F-4D97-AF65-F5344CB8AC3E}">
        <p14:creationId xmlns:p14="http://schemas.microsoft.com/office/powerpoint/2010/main" val="332093172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800"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38</a:t>
            </a:fld>
            <a:endParaRPr kumimoji="1" lang="zh-CN" altLang="en-US"/>
          </a:p>
        </p:txBody>
      </p:sp>
    </p:spTree>
    <p:extLst>
      <p:ext uri="{BB962C8B-B14F-4D97-AF65-F5344CB8AC3E}">
        <p14:creationId xmlns:p14="http://schemas.microsoft.com/office/powerpoint/2010/main" val="36689216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800"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8</a:t>
            </a:fld>
            <a:endParaRPr kumimoji="1" lang="zh-CN" altLang="en-US"/>
          </a:p>
        </p:txBody>
      </p:sp>
    </p:spTree>
    <p:extLst>
      <p:ext uri="{BB962C8B-B14F-4D97-AF65-F5344CB8AC3E}">
        <p14:creationId xmlns:p14="http://schemas.microsoft.com/office/powerpoint/2010/main" val="262833038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800"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39</a:t>
            </a:fld>
            <a:endParaRPr kumimoji="1" lang="zh-CN" altLang="en-US"/>
          </a:p>
        </p:txBody>
      </p:sp>
    </p:spTree>
    <p:extLst>
      <p:ext uri="{BB962C8B-B14F-4D97-AF65-F5344CB8AC3E}">
        <p14:creationId xmlns:p14="http://schemas.microsoft.com/office/powerpoint/2010/main" val="403735220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800"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40</a:t>
            </a:fld>
            <a:endParaRPr kumimoji="1" lang="zh-CN" altLang="en-US"/>
          </a:p>
        </p:txBody>
      </p:sp>
    </p:spTree>
    <p:extLst>
      <p:ext uri="{BB962C8B-B14F-4D97-AF65-F5344CB8AC3E}">
        <p14:creationId xmlns:p14="http://schemas.microsoft.com/office/powerpoint/2010/main" val="415846823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800"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41</a:t>
            </a:fld>
            <a:endParaRPr kumimoji="1" lang="zh-CN" altLang="en-US"/>
          </a:p>
        </p:txBody>
      </p:sp>
    </p:spTree>
    <p:extLst>
      <p:ext uri="{BB962C8B-B14F-4D97-AF65-F5344CB8AC3E}">
        <p14:creationId xmlns:p14="http://schemas.microsoft.com/office/powerpoint/2010/main" val="354356558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800"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42</a:t>
            </a:fld>
            <a:endParaRPr kumimoji="1" lang="zh-CN" altLang="en-US"/>
          </a:p>
        </p:txBody>
      </p:sp>
    </p:spTree>
    <p:extLst>
      <p:ext uri="{BB962C8B-B14F-4D97-AF65-F5344CB8AC3E}">
        <p14:creationId xmlns:p14="http://schemas.microsoft.com/office/powerpoint/2010/main" val="268351101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800"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43</a:t>
            </a:fld>
            <a:endParaRPr kumimoji="1" lang="zh-CN" altLang="en-US"/>
          </a:p>
        </p:txBody>
      </p:sp>
    </p:spTree>
    <p:extLst>
      <p:ext uri="{BB962C8B-B14F-4D97-AF65-F5344CB8AC3E}">
        <p14:creationId xmlns:p14="http://schemas.microsoft.com/office/powerpoint/2010/main" val="208232996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800"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44</a:t>
            </a:fld>
            <a:endParaRPr kumimoji="1" lang="zh-CN" altLang="en-US"/>
          </a:p>
        </p:txBody>
      </p:sp>
    </p:spTree>
    <p:extLst>
      <p:ext uri="{BB962C8B-B14F-4D97-AF65-F5344CB8AC3E}">
        <p14:creationId xmlns:p14="http://schemas.microsoft.com/office/powerpoint/2010/main" val="228741924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800"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45</a:t>
            </a:fld>
            <a:endParaRPr kumimoji="1" lang="zh-CN" altLang="en-US"/>
          </a:p>
        </p:txBody>
      </p:sp>
    </p:spTree>
    <p:extLst>
      <p:ext uri="{BB962C8B-B14F-4D97-AF65-F5344CB8AC3E}">
        <p14:creationId xmlns:p14="http://schemas.microsoft.com/office/powerpoint/2010/main" val="126876416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800"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46</a:t>
            </a:fld>
            <a:endParaRPr kumimoji="1" lang="zh-CN" altLang="en-US"/>
          </a:p>
        </p:txBody>
      </p:sp>
    </p:spTree>
    <p:extLst>
      <p:ext uri="{BB962C8B-B14F-4D97-AF65-F5344CB8AC3E}">
        <p14:creationId xmlns:p14="http://schemas.microsoft.com/office/powerpoint/2010/main" val="103931226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800"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47</a:t>
            </a:fld>
            <a:endParaRPr kumimoji="1" lang="zh-CN" altLang="en-US"/>
          </a:p>
        </p:txBody>
      </p:sp>
    </p:spTree>
    <p:extLst>
      <p:ext uri="{BB962C8B-B14F-4D97-AF65-F5344CB8AC3E}">
        <p14:creationId xmlns:p14="http://schemas.microsoft.com/office/powerpoint/2010/main" val="111095206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800"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48</a:t>
            </a:fld>
            <a:endParaRPr kumimoji="1" lang="zh-CN" altLang="en-US"/>
          </a:p>
        </p:txBody>
      </p:sp>
    </p:spTree>
    <p:extLst>
      <p:ext uri="{BB962C8B-B14F-4D97-AF65-F5344CB8AC3E}">
        <p14:creationId xmlns:p14="http://schemas.microsoft.com/office/powerpoint/2010/main" val="21113226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140549688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800"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49</a:t>
            </a:fld>
            <a:endParaRPr kumimoji="1" lang="zh-CN" altLang="en-US"/>
          </a:p>
        </p:txBody>
      </p:sp>
    </p:spTree>
    <p:extLst>
      <p:ext uri="{BB962C8B-B14F-4D97-AF65-F5344CB8AC3E}">
        <p14:creationId xmlns:p14="http://schemas.microsoft.com/office/powerpoint/2010/main" val="261070814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800"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50</a:t>
            </a:fld>
            <a:endParaRPr kumimoji="1" lang="zh-CN" altLang="en-US"/>
          </a:p>
        </p:txBody>
      </p:sp>
    </p:spTree>
    <p:extLst>
      <p:ext uri="{BB962C8B-B14F-4D97-AF65-F5344CB8AC3E}">
        <p14:creationId xmlns:p14="http://schemas.microsoft.com/office/powerpoint/2010/main" val="6476495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800"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10</a:t>
            </a:fld>
            <a:endParaRPr kumimoji="1" lang="zh-CN" altLang="en-US"/>
          </a:p>
        </p:txBody>
      </p:sp>
    </p:spTree>
    <p:extLst>
      <p:ext uri="{BB962C8B-B14F-4D97-AF65-F5344CB8AC3E}">
        <p14:creationId xmlns:p14="http://schemas.microsoft.com/office/powerpoint/2010/main" val="35734230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800"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11</a:t>
            </a:fld>
            <a:endParaRPr kumimoji="1" lang="zh-CN" altLang="en-US"/>
          </a:p>
        </p:txBody>
      </p:sp>
    </p:spTree>
    <p:extLst>
      <p:ext uri="{BB962C8B-B14F-4D97-AF65-F5344CB8AC3E}">
        <p14:creationId xmlns:p14="http://schemas.microsoft.com/office/powerpoint/2010/main" val="28355104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800"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12</a:t>
            </a:fld>
            <a:endParaRPr kumimoji="1" lang="zh-CN" altLang="en-US"/>
          </a:p>
        </p:txBody>
      </p:sp>
    </p:spTree>
    <p:extLst>
      <p:ext uri="{BB962C8B-B14F-4D97-AF65-F5344CB8AC3E}">
        <p14:creationId xmlns:p14="http://schemas.microsoft.com/office/powerpoint/2010/main" val="42246896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800"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13</a:t>
            </a:fld>
            <a:endParaRPr kumimoji="1" lang="zh-CN" altLang="en-US"/>
          </a:p>
        </p:txBody>
      </p:sp>
    </p:spTree>
    <p:extLst>
      <p:ext uri="{BB962C8B-B14F-4D97-AF65-F5344CB8AC3E}">
        <p14:creationId xmlns:p14="http://schemas.microsoft.com/office/powerpoint/2010/main" val="9398851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800"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15</a:t>
            </a:fld>
            <a:endParaRPr kumimoji="1" lang="zh-CN" altLang="en-US"/>
          </a:p>
        </p:txBody>
      </p:sp>
    </p:spTree>
    <p:extLst>
      <p:ext uri="{BB962C8B-B14F-4D97-AF65-F5344CB8AC3E}">
        <p14:creationId xmlns:p14="http://schemas.microsoft.com/office/powerpoint/2010/main" val="25811491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5" name="Rectangle 6"/>
          <p:cNvSpPr>
            <a:spLocks noGrp="1" noChangeArrowheads="1"/>
          </p:cNvSpPr>
          <p:nvPr>
            <p:ph type="sldNum" sz="quarter" idx="11"/>
          </p:nvPr>
        </p:nvSpPr>
        <p:spPr>
          <a:ln/>
        </p:spPr>
        <p:txBody>
          <a:bodyPr/>
          <a:lstStyle>
            <a:lvl1pPr>
              <a:defRPr/>
            </a:lvl1pPr>
          </a:lstStyle>
          <a:p>
            <a:pPr>
              <a:defRPr/>
            </a:pPr>
            <a:fld id="{35DD5A66-9C2F-42FF-B09E-B62E67AA1448}" type="slidenum">
              <a:rPr lang="en-US"/>
              <a:pPr>
                <a:defRPr/>
              </a:pPr>
              <a:t>‹#›</a:t>
            </a:fld>
            <a:endParaRPr lang="en-US" dirty="0"/>
          </a:p>
        </p:txBody>
      </p:sp>
      <p:sp>
        <p:nvSpPr>
          <p:cNvPr id="4" name="标题 3">
            <a:extLst>
              <a:ext uri="{FF2B5EF4-FFF2-40B4-BE49-F238E27FC236}">
                <a16:creationId xmlns:a16="http://schemas.microsoft.com/office/drawing/2014/main" id="{E3DB6B1F-6700-46C2-84DD-46885D5DE9D7}"/>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2276487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p:cNvSpPr>
            <a:spLocks noGrp="1" noChangeArrowheads="1"/>
          </p:cNvSpPr>
          <p:nvPr>
            <p:ph type="ftr" sz="quarter" idx="10"/>
          </p:nvPr>
        </p:nvSpPr>
        <p:spPr>
          <a:xfrm>
            <a:off x="155588" y="6473496"/>
            <a:ext cx="7416800" cy="320675"/>
          </a:xfrm>
          <a:prstGeom prst="rect">
            <a:avLst/>
          </a:prstGeom>
          <a:ln/>
        </p:spPr>
        <p:txBody>
          <a:bodyPr/>
          <a:lstStyle>
            <a:lvl1pPr>
              <a:defRPr/>
            </a:lvl1pPr>
          </a:lstStyle>
          <a:p>
            <a:pPr>
              <a:defRPr/>
            </a:pPr>
            <a:endParaRPr lang="en-US" dirty="0"/>
          </a:p>
        </p:txBody>
      </p:sp>
      <p:sp>
        <p:nvSpPr>
          <p:cNvPr id="5" name="Rectangle 6"/>
          <p:cNvSpPr>
            <a:spLocks noGrp="1" noChangeArrowheads="1"/>
          </p:cNvSpPr>
          <p:nvPr>
            <p:ph type="sldNum" sz="quarter" idx="11"/>
          </p:nvPr>
        </p:nvSpPr>
        <p:spPr>
          <a:ln/>
        </p:spPr>
        <p:txBody>
          <a:bodyPr/>
          <a:lstStyle>
            <a:lvl1pPr>
              <a:defRPr/>
            </a:lvl1pPr>
          </a:lstStyle>
          <a:p>
            <a:pPr>
              <a:defRPr/>
            </a:pPr>
            <a:fld id="{06A720C1-C97C-4A95-8CC7-E9C91CBF4048}" type="slidenum">
              <a:rPr lang="en-US"/>
              <a:pPr>
                <a:defRPr/>
              </a:pPr>
              <a:t>‹#›</a:t>
            </a:fld>
            <a:endParaRPr lang="en-US" dirty="0"/>
          </a:p>
        </p:txBody>
      </p:sp>
    </p:spTree>
    <p:extLst>
      <p:ext uri="{BB962C8B-B14F-4D97-AF65-F5344CB8AC3E}">
        <p14:creationId xmlns:p14="http://schemas.microsoft.com/office/powerpoint/2010/main" val="3875177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1"/>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41"/>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p:cNvSpPr>
            <a:spLocks noGrp="1" noChangeArrowheads="1"/>
          </p:cNvSpPr>
          <p:nvPr>
            <p:ph type="ftr" sz="quarter" idx="10"/>
          </p:nvPr>
        </p:nvSpPr>
        <p:spPr>
          <a:xfrm>
            <a:off x="155588" y="6473496"/>
            <a:ext cx="7416800" cy="320675"/>
          </a:xfrm>
          <a:prstGeom prst="rect">
            <a:avLst/>
          </a:prstGeom>
          <a:ln/>
        </p:spPr>
        <p:txBody>
          <a:bodyPr/>
          <a:lstStyle>
            <a:lvl1pPr>
              <a:defRPr/>
            </a:lvl1pPr>
          </a:lstStyle>
          <a:p>
            <a:pPr>
              <a:defRPr/>
            </a:pPr>
            <a:endParaRPr lang="en-US" dirty="0"/>
          </a:p>
        </p:txBody>
      </p:sp>
      <p:sp>
        <p:nvSpPr>
          <p:cNvPr id="5" name="Rectangle 6"/>
          <p:cNvSpPr>
            <a:spLocks noGrp="1" noChangeArrowheads="1"/>
          </p:cNvSpPr>
          <p:nvPr>
            <p:ph type="sldNum" sz="quarter" idx="11"/>
          </p:nvPr>
        </p:nvSpPr>
        <p:spPr>
          <a:ln/>
        </p:spPr>
        <p:txBody>
          <a:bodyPr/>
          <a:lstStyle>
            <a:lvl1pPr>
              <a:defRPr/>
            </a:lvl1pPr>
          </a:lstStyle>
          <a:p>
            <a:pPr>
              <a:defRPr/>
            </a:pPr>
            <a:fld id="{26C9E9CD-6400-4048-A621-93BAB80DCE84}" type="slidenum">
              <a:rPr lang="en-US"/>
              <a:pPr>
                <a:defRPr/>
              </a:pPr>
              <a:t>‹#›</a:t>
            </a:fld>
            <a:endParaRPr lang="en-US" dirty="0"/>
          </a:p>
        </p:txBody>
      </p:sp>
    </p:spTree>
    <p:extLst>
      <p:ext uri="{BB962C8B-B14F-4D97-AF65-F5344CB8AC3E}">
        <p14:creationId xmlns:p14="http://schemas.microsoft.com/office/powerpoint/2010/main" val="39259091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6"/>
          <p:cNvSpPr>
            <a:spLocks noGrp="1" noChangeArrowheads="1"/>
          </p:cNvSpPr>
          <p:nvPr>
            <p:ph type="sldNum" sz="quarter" idx="11"/>
          </p:nvPr>
        </p:nvSpPr>
        <p:spPr>
          <a:ln/>
        </p:spPr>
        <p:txBody>
          <a:bodyPr/>
          <a:lstStyle>
            <a:lvl1pPr>
              <a:defRPr/>
            </a:lvl1pPr>
          </a:lstStyle>
          <a:p>
            <a:pPr>
              <a:defRPr/>
            </a:pPr>
            <a:fld id="{3FFE790D-BCFB-4008-9260-CA63AEE325FD}" type="slidenum">
              <a:rPr lang="en-US"/>
              <a:pPr>
                <a:defRPr/>
              </a:pPr>
              <a:t>‹#›</a:t>
            </a:fld>
            <a:endParaRPr lang="en-US" dirty="0"/>
          </a:p>
        </p:txBody>
      </p:sp>
      <p:sp>
        <p:nvSpPr>
          <p:cNvPr id="4" name="标题 3">
            <a:extLst>
              <a:ext uri="{FF2B5EF4-FFF2-40B4-BE49-F238E27FC236}">
                <a16:creationId xmlns:a16="http://schemas.microsoft.com/office/drawing/2014/main" id="{0C8024AF-5606-4CFE-8561-4F426E6EE953}"/>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3276496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5"/>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5" name="Rectangle 6"/>
          <p:cNvSpPr>
            <a:spLocks noGrp="1" noChangeArrowheads="1"/>
          </p:cNvSpPr>
          <p:nvPr>
            <p:ph type="sldNum" sz="quarter" idx="11"/>
          </p:nvPr>
        </p:nvSpPr>
        <p:spPr>
          <a:ln/>
        </p:spPr>
        <p:txBody>
          <a:bodyPr/>
          <a:lstStyle>
            <a:lvl1pPr>
              <a:defRPr/>
            </a:lvl1pPr>
          </a:lstStyle>
          <a:p>
            <a:pPr>
              <a:defRPr/>
            </a:pPr>
            <a:fld id="{9253C469-7C95-4280-A06B-E0B75510FD76}" type="slidenum">
              <a:rPr lang="en-US"/>
              <a:pPr>
                <a:defRPr/>
              </a:pPr>
              <a:t>‹#›</a:t>
            </a:fld>
            <a:endParaRPr lang="en-US" dirty="0"/>
          </a:p>
        </p:txBody>
      </p:sp>
    </p:spTree>
    <p:extLst>
      <p:ext uri="{BB962C8B-B14F-4D97-AF65-F5344CB8AC3E}">
        <p14:creationId xmlns:p14="http://schemas.microsoft.com/office/powerpoint/2010/main" val="6327750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3"/>
            <a:ext cx="538480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3"/>
            <a:ext cx="538480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6"/>
          <p:cNvSpPr>
            <a:spLocks noGrp="1" noChangeArrowheads="1"/>
          </p:cNvSpPr>
          <p:nvPr>
            <p:ph type="sldNum" sz="quarter" idx="11"/>
          </p:nvPr>
        </p:nvSpPr>
        <p:spPr>
          <a:ln/>
        </p:spPr>
        <p:txBody>
          <a:bodyPr/>
          <a:lstStyle>
            <a:lvl1pPr>
              <a:defRPr/>
            </a:lvl1pPr>
          </a:lstStyle>
          <a:p>
            <a:pPr>
              <a:defRPr/>
            </a:pPr>
            <a:fld id="{138DC131-9A15-4746-A2F6-35F31BCF58C6}" type="slidenum">
              <a:rPr lang="en-US"/>
              <a:pPr>
                <a:defRPr/>
              </a:pPr>
              <a:t>‹#›</a:t>
            </a:fld>
            <a:endParaRPr lang="en-US" dirty="0"/>
          </a:p>
        </p:txBody>
      </p:sp>
    </p:spTree>
    <p:extLst>
      <p:ext uri="{BB962C8B-B14F-4D97-AF65-F5344CB8AC3E}">
        <p14:creationId xmlns:p14="http://schemas.microsoft.com/office/powerpoint/2010/main" val="14317537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9" y="1535113"/>
            <a:ext cx="5389033"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6193369" y="2174875"/>
            <a:ext cx="5389033"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Rectangle 6"/>
          <p:cNvSpPr>
            <a:spLocks noGrp="1" noChangeArrowheads="1"/>
          </p:cNvSpPr>
          <p:nvPr>
            <p:ph type="sldNum" sz="quarter" idx="11"/>
          </p:nvPr>
        </p:nvSpPr>
        <p:spPr>
          <a:ln/>
        </p:spPr>
        <p:txBody>
          <a:bodyPr/>
          <a:lstStyle>
            <a:lvl1pPr>
              <a:defRPr/>
            </a:lvl1pPr>
          </a:lstStyle>
          <a:p>
            <a:pPr>
              <a:defRPr/>
            </a:pPr>
            <a:fld id="{0CFAF1C9-0564-4621-92FB-D00C85A93782}" type="slidenum">
              <a:rPr lang="en-US"/>
              <a:pPr>
                <a:defRPr/>
              </a:pPr>
              <a:t>‹#›</a:t>
            </a:fld>
            <a:endParaRPr lang="en-US" dirty="0"/>
          </a:p>
        </p:txBody>
      </p:sp>
    </p:spTree>
    <p:extLst>
      <p:ext uri="{BB962C8B-B14F-4D97-AF65-F5344CB8AC3E}">
        <p14:creationId xmlns:p14="http://schemas.microsoft.com/office/powerpoint/2010/main" val="632739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Rectangle 6"/>
          <p:cNvSpPr>
            <a:spLocks noGrp="1" noChangeArrowheads="1"/>
          </p:cNvSpPr>
          <p:nvPr>
            <p:ph type="sldNum" sz="quarter" idx="11"/>
          </p:nvPr>
        </p:nvSpPr>
        <p:spPr>
          <a:ln/>
        </p:spPr>
        <p:txBody>
          <a:bodyPr/>
          <a:lstStyle>
            <a:lvl1pPr>
              <a:defRPr/>
            </a:lvl1pPr>
          </a:lstStyle>
          <a:p>
            <a:pPr>
              <a:defRPr/>
            </a:pPr>
            <a:fld id="{3B2E25E5-12CD-4826-A5AF-2C98E7658DA3}" type="slidenum">
              <a:rPr lang="en-US"/>
              <a:pPr>
                <a:defRPr/>
              </a:pPr>
              <a:t>‹#›</a:t>
            </a:fld>
            <a:endParaRPr lang="en-US" dirty="0"/>
          </a:p>
        </p:txBody>
      </p:sp>
    </p:spTree>
    <p:extLst>
      <p:ext uri="{BB962C8B-B14F-4D97-AF65-F5344CB8AC3E}">
        <p14:creationId xmlns:p14="http://schemas.microsoft.com/office/powerpoint/2010/main" val="39927475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Rectangle 6"/>
          <p:cNvSpPr>
            <a:spLocks noGrp="1" noChangeArrowheads="1"/>
          </p:cNvSpPr>
          <p:nvPr>
            <p:ph type="sldNum" sz="quarter" idx="11"/>
          </p:nvPr>
        </p:nvSpPr>
        <p:spPr>
          <a:ln/>
        </p:spPr>
        <p:txBody>
          <a:bodyPr/>
          <a:lstStyle>
            <a:lvl1pPr>
              <a:defRPr/>
            </a:lvl1pPr>
          </a:lstStyle>
          <a:p>
            <a:pPr>
              <a:defRPr/>
            </a:pPr>
            <a:fld id="{D8F9D020-3E06-4B10-9F51-23473D21C23E}" type="slidenum">
              <a:rPr lang="en-US"/>
              <a:pPr>
                <a:defRPr/>
              </a:pPr>
              <a:t>‹#›</a:t>
            </a:fld>
            <a:endParaRPr lang="en-US" dirty="0"/>
          </a:p>
        </p:txBody>
      </p:sp>
    </p:spTree>
    <p:extLst>
      <p:ext uri="{BB962C8B-B14F-4D97-AF65-F5344CB8AC3E}">
        <p14:creationId xmlns:p14="http://schemas.microsoft.com/office/powerpoint/2010/main" val="18085365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2" y="273050"/>
            <a:ext cx="4011084" cy="1162050"/>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4766733" y="273053"/>
            <a:ext cx="6815667" cy="5853113"/>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2" y="1435103"/>
            <a:ext cx="4011084" cy="4691063"/>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6" name="Rectangle 6"/>
          <p:cNvSpPr>
            <a:spLocks noGrp="1" noChangeArrowheads="1"/>
          </p:cNvSpPr>
          <p:nvPr>
            <p:ph type="sldNum" sz="quarter" idx="11"/>
          </p:nvPr>
        </p:nvSpPr>
        <p:spPr>
          <a:ln/>
        </p:spPr>
        <p:txBody>
          <a:bodyPr/>
          <a:lstStyle>
            <a:lvl1pPr>
              <a:defRPr/>
            </a:lvl1pPr>
          </a:lstStyle>
          <a:p>
            <a:pPr>
              <a:defRPr/>
            </a:pPr>
            <a:fld id="{E01BF5AF-EDEE-436D-9ACF-174E098673DB}" type="slidenum">
              <a:rPr lang="en-US"/>
              <a:pPr>
                <a:defRPr/>
              </a:pPr>
              <a:t>‹#›</a:t>
            </a:fld>
            <a:endParaRPr lang="en-US" dirty="0"/>
          </a:p>
        </p:txBody>
      </p:sp>
    </p:spTree>
    <p:extLst>
      <p:ext uri="{BB962C8B-B14F-4D97-AF65-F5344CB8AC3E}">
        <p14:creationId xmlns:p14="http://schemas.microsoft.com/office/powerpoint/2010/main" val="28304825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dirty="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5"/>
          <p:cNvSpPr>
            <a:spLocks noGrp="1" noChangeArrowheads="1"/>
          </p:cNvSpPr>
          <p:nvPr>
            <p:ph type="ftr" sz="quarter" idx="10"/>
          </p:nvPr>
        </p:nvSpPr>
        <p:spPr>
          <a:xfrm>
            <a:off x="155588" y="6473496"/>
            <a:ext cx="7416800" cy="320675"/>
          </a:xfrm>
          <a:prstGeom prst="rect">
            <a:avLst/>
          </a:prstGeom>
          <a:ln/>
        </p:spPr>
        <p:txBody>
          <a:bodyPr/>
          <a:lstStyle>
            <a:lvl1pPr>
              <a:defRPr/>
            </a:lvl1pPr>
          </a:lstStyle>
          <a:p>
            <a:pPr>
              <a:defRPr/>
            </a:pPr>
            <a:endParaRPr lang="en-US" dirty="0"/>
          </a:p>
        </p:txBody>
      </p:sp>
      <p:sp>
        <p:nvSpPr>
          <p:cNvPr id="6" name="Rectangle 6"/>
          <p:cNvSpPr>
            <a:spLocks noGrp="1" noChangeArrowheads="1"/>
          </p:cNvSpPr>
          <p:nvPr>
            <p:ph type="sldNum" sz="quarter" idx="11"/>
          </p:nvPr>
        </p:nvSpPr>
        <p:spPr>
          <a:ln/>
        </p:spPr>
        <p:txBody>
          <a:bodyPr/>
          <a:lstStyle>
            <a:lvl1pPr>
              <a:defRPr/>
            </a:lvl1pPr>
          </a:lstStyle>
          <a:p>
            <a:pPr>
              <a:defRPr/>
            </a:pPr>
            <a:fld id="{EC4DDACC-B398-4434-9A27-1DB8A0412CE5}" type="slidenum">
              <a:rPr lang="en-US"/>
              <a:pPr>
                <a:defRPr/>
              </a:pPr>
              <a:t>‹#›</a:t>
            </a:fld>
            <a:endParaRPr lang="en-US" dirty="0"/>
          </a:p>
        </p:txBody>
      </p:sp>
    </p:spTree>
    <p:extLst>
      <p:ext uri="{BB962C8B-B14F-4D97-AF65-F5344CB8AC3E}">
        <p14:creationId xmlns:p14="http://schemas.microsoft.com/office/powerpoint/2010/main" val="25740572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Rectangle 6">
            <a:extLst>
              <a:ext uri="{FF2B5EF4-FFF2-40B4-BE49-F238E27FC236}">
                <a16:creationId xmlns:a16="http://schemas.microsoft.com/office/drawing/2014/main" id="{B066CA9B-7DB3-42EB-BEFB-41BBCC2A13A4}"/>
              </a:ext>
            </a:extLst>
          </p:cNvPr>
          <p:cNvSpPr>
            <a:spLocks noChangeArrowheads="1"/>
          </p:cNvSpPr>
          <p:nvPr userDrawn="1"/>
        </p:nvSpPr>
        <p:spPr bwMode="auto">
          <a:xfrm>
            <a:off x="0" y="6453188"/>
            <a:ext cx="12192000" cy="404813"/>
          </a:xfrm>
          <a:prstGeom prst="rect">
            <a:avLst/>
          </a:prstGeom>
          <a:solidFill>
            <a:srgbClr val="940709"/>
          </a:solidFill>
          <a:ln>
            <a:noFill/>
          </a:ln>
          <a:effec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defRPr/>
            </a:pPr>
            <a:r>
              <a:rPr kumimoji="1" lang="en-US" altLang="zh-CN" sz="1400" b="1" dirty="0">
                <a:solidFill>
                  <a:srgbClr val="DDDDDD"/>
                </a:solidFill>
                <a:latin typeface="+mn-lt"/>
              </a:rPr>
              <a:t>《</a:t>
            </a:r>
            <a:r>
              <a:rPr kumimoji="1" lang="zh-CN" altLang="en-US" sz="1400" b="1" dirty="0">
                <a:solidFill>
                  <a:srgbClr val="DDDDDD"/>
                </a:solidFill>
                <a:latin typeface="+mn-lt"/>
              </a:rPr>
              <a:t>计算机网络</a:t>
            </a:r>
            <a:r>
              <a:rPr kumimoji="1" lang="en-US" altLang="zh-CN" sz="1400" b="1" dirty="0">
                <a:solidFill>
                  <a:srgbClr val="DDDDDD"/>
                </a:solidFill>
                <a:latin typeface="+mn-lt"/>
              </a:rPr>
              <a:t>》</a:t>
            </a:r>
          </a:p>
        </p:txBody>
      </p:sp>
      <p:sp>
        <p:nvSpPr>
          <p:cNvPr id="1026" name="Rectangle 2"/>
          <p:cNvSpPr>
            <a:spLocks noGrp="1" noChangeArrowheads="1"/>
          </p:cNvSpPr>
          <p:nvPr>
            <p:ph type="title"/>
          </p:nvPr>
        </p:nvSpPr>
        <p:spPr bwMode="auto">
          <a:xfrm>
            <a:off x="609600" y="274638"/>
            <a:ext cx="109728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sp>
        <p:nvSpPr>
          <p:cNvPr id="1027" name="Rectangle 3"/>
          <p:cNvSpPr>
            <a:spLocks noGrp="1" noChangeArrowheads="1"/>
          </p:cNvSpPr>
          <p:nvPr>
            <p:ph type="body" idx="1"/>
          </p:nvPr>
        </p:nvSpPr>
        <p:spPr bwMode="auto">
          <a:xfrm>
            <a:off x="609600" y="1600203"/>
            <a:ext cx="109728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30" name="Rectangle 6"/>
          <p:cNvSpPr>
            <a:spLocks noGrp="1" noChangeArrowheads="1"/>
          </p:cNvSpPr>
          <p:nvPr>
            <p:ph type="sldNum" sz="quarter" idx="4"/>
          </p:nvPr>
        </p:nvSpPr>
        <p:spPr bwMode="auto">
          <a:xfrm>
            <a:off x="9283433" y="6537326"/>
            <a:ext cx="2844800" cy="320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50" smtClean="0">
                <a:solidFill>
                  <a:schemeClr val="bg1"/>
                </a:solidFill>
              </a:defRPr>
            </a:lvl1pPr>
          </a:lstStyle>
          <a:p>
            <a:pPr>
              <a:defRPr/>
            </a:pPr>
            <a:fld id="{BC80DFAE-88B7-49D3-8F2D-B101E877E436}" type="slidenum">
              <a:rPr lang="en-US" smtClean="0"/>
              <a:pPr>
                <a:defRPr/>
              </a:pPr>
              <a:t>‹#›</a:t>
            </a:fld>
            <a:endParaRPr lang="en-US" dirty="0"/>
          </a:p>
        </p:txBody>
      </p:sp>
      <p:pic>
        <p:nvPicPr>
          <p:cNvPr id="7" name="Picture 4" descr="https://www.pku.edu.cn/Uploads/Picture/2019/12/26/s5e04147ee4a83.png">
            <a:extLst>
              <a:ext uri="{FF2B5EF4-FFF2-40B4-BE49-F238E27FC236}">
                <a16:creationId xmlns:a16="http://schemas.microsoft.com/office/drawing/2014/main" id="{38642EDB-A3BB-4902-97B1-0A18A2BB3DED}"/>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280968" y="6508774"/>
            <a:ext cx="1042808" cy="2937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4323288"/>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Lst>
  <p:hf hdr="0" ftr="0" dt="0"/>
  <p:txStyles>
    <p:titleStyle>
      <a:lvl1pPr algn="ctr" rtl="0" eaLnBrk="0" fontAlgn="base" hangingPunct="0">
        <a:spcBef>
          <a:spcPct val="0"/>
        </a:spcBef>
        <a:spcAft>
          <a:spcPct val="0"/>
        </a:spcAft>
        <a:defRPr sz="3300" b="1">
          <a:solidFill>
            <a:schemeClr val="tx2"/>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3300" b="1">
          <a:solidFill>
            <a:schemeClr val="tx2"/>
          </a:solidFill>
          <a:effectLst>
            <a:outerShdw blurRad="38100" dist="38100" dir="2700000" algn="tl">
              <a:srgbClr val="C0C0C0"/>
            </a:outerShdw>
          </a:effectLst>
          <a:latin typeface="Arial" charset="0"/>
        </a:defRPr>
      </a:lvl2pPr>
      <a:lvl3pPr algn="ctr" rtl="0" eaLnBrk="0" fontAlgn="base" hangingPunct="0">
        <a:spcBef>
          <a:spcPct val="0"/>
        </a:spcBef>
        <a:spcAft>
          <a:spcPct val="0"/>
        </a:spcAft>
        <a:defRPr sz="3300" b="1">
          <a:solidFill>
            <a:schemeClr val="tx2"/>
          </a:solidFill>
          <a:effectLst>
            <a:outerShdw blurRad="38100" dist="38100" dir="2700000" algn="tl">
              <a:srgbClr val="C0C0C0"/>
            </a:outerShdw>
          </a:effectLst>
          <a:latin typeface="Arial" charset="0"/>
        </a:defRPr>
      </a:lvl3pPr>
      <a:lvl4pPr algn="ctr" rtl="0" eaLnBrk="0" fontAlgn="base" hangingPunct="0">
        <a:spcBef>
          <a:spcPct val="0"/>
        </a:spcBef>
        <a:spcAft>
          <a:spcPct val="0"/>
        </a:spcAft>
        <a:defRPr sz="3300" b="1">
          <a:solidFill>
            <a:schemeClr val="tx2"/>
          </a:solidFill>
          <a:effectLst>
            <a:outerShdw blurRad="38100" dist="38100" dir="2700000" algn="tl">
              <a:srgbClr val="C0C0C0"/>
            </a:outerShdw>
          </a:effectLst>
          <a:latin typeface="Arial" charset="0"/>
        </a:defRPr>
      </a:lvl4pPr>
      <a:lvl5pPr algn="ctr" rtl="0" eaLnBrk="0" fontAlgn="base" hangingPunct="0">
        <a:spcBef>
          <a:spcPct val="0"/>
        </a:spcBef>
        <a:spcAft>
          <a:spcPct val="0"/>
        </a:spcAft>
        <a:defRPr sz="3300" b="1">
          <a:solidFill>
            <a:schemeClr val="tx2"/>
          </a:solidFill>
          <a:effectLst>
            <a:outerShdw blurRad="38100" dist="38100" dir="2700000" algn="tl">
              <a:srgbClr val="C0C0C0"/>
            </a:outerShdw>
          </a:effectLst>
          <a:latin typeface="Arial" charset="0"/>
        </a:defRPr>
      </a:lvl5pPr>
      <a:lvl6pPr marL="342900" algn="ctr" rtl="0" fontAlgn="base">
        <a:spcBef>
          <a:spcPct val="0"/>
        </a:spcBef>
        <a:spcAft>
          <a:spcPct val="0"/>
        </a:spcAft>
        <a:defRPr sz="3300" b="1">
          <a:solidFill>
            <a:schemeClr val="tx2"/>
          </a:solidFill>
          <a:effectLst>
            <a:outerShdw blurRad="38100" dist="38100" dir="2700000" algn="tl">
              <a:srgbClr val="C0C0C0"/>
            </a:outerShdw>
          </a:effectLst>
          <a:latin typeface="Arial" charset="0"/>
        </a:defRPr>
      </a:lvl6pPr>
      <a:lvl7pPr marL="685800" algn="ctr" rtl="0" fontAlgn="base">
        <a:spcBef>
          <a:spcPct val="0"/>
        </a:spcBef>
        <a:spcAft>
          <a:spcPct val="0"/>
        </a:spcAft>
        <a:defRPr sz="3300" b="1">
          <a:solidFill>
            <a:schemeClr val="tx2"/>
          </a:solidFill>
          <a:effectLst>
            <a:outerShdw blurRad="38100" dist="38100" dir="2700000" algn="tl">
              <a:srgbClr val="C0C0C0"/>
            </a:outerShdw>
          </a:effectLst>
          <a:latin typeface="Arial" charset="0"/>
        </a:defRPr>
      </a:lvl7pPr>
      <a:lvl8pPr marL="1028700" algn="ctr" rtl="0" fontAlgn="base">
        <a:spcBef>
          <a:spcPct val="0"/>
        </a:spcBef>
        <a:spcAft>
          <a:spcPct val="0"/>
        </a:spcAft>
        <a:defRPr sz="3300" b="1">
          <a:solidFill>
            <a:schemeClr val="tx2"/>
          </a:solidFill>
          <a:effectLst>
            <a:outerShdw blurRad="38100" dist="38100" dir="2700000" algn="tl">
              <a:srgbClr val="C0C0C0"/>
            </a:outerShdw>
          </a:effectLst>
          <a:latin typeface="Arial" charset="0"/>
        </a:defRPr>
      </a:lvl8pPr>
      <a:lvl9pPr marL="1371600" algn="ctr" rtl="0" fontAlgn="base">
        <a:spcBef>
          <a:spcPct val="0"/>
        </a:spcBef>
        <a:spcAft>
          <a:spcPct val="0"/>
        </a:spcAft>
        <a:defRPr sz="3300" b="1">
          <a:solidFill>
            <a:schemeClr val="tx2"/>
          </a:solidFill>
          <a:effectLst>
            <a:outerShdw blurRad="38100" dist="38100" dir="2700000" algn="tl">
              <a:srgbClr val="C0C0C0"/>
            </a:outerShdw>
          </a:effectLst>
          <a:latin typeface="Arial" charset="0"/>
        </a:defRPr>
      </a:lvl9pPr>
    </p:titleStyle>
    <p:bodyStyle>
      <a:lvl1pPr marL="257175" indent="-257175" algn="l" rtl="0" eaLnBrk="0" fontAlgn="base" hangingPunct="0">
        <a:spcBef>
          <a:spcPct val="50000"/>
        </a:spcBef>
        <a:spcAft>
          <a:spcPct val="0"/>
        </a:spcAft>
        <a:buFont typeface="Wingdings" pitchFamily="2" charset="2"/>
        <a:buChar char="Ø"/>
        <a:defRPr sz="2100">
          <a:solidFill>
            <a:schemeClr val="tx1"/>
          </a:solidFill>
          <a:latin typeface="+mn-lt"/>
          <a:ea typeface="+mn-ea"/>
          <a:cs typeface="+mn-cs"/>
        </a:defRPr>
      </a:lvl1pPr>
      <a:lvl2pPr marL="557213" indent="-214313" algn="l" rtl="0" eaLnBrk="0" fontAlgn="base" hangingPunct="0">
        <a:spcBef>
          <a:spcPct val="20000"/>
        </a:spcBef>
        <a:spcAft>
          <a:spcPct val="0"/>
        </a:spcAft>
        <a:buChar char="•"/>
        <a:defRPr sz="1800">
          <a:solidFill>
            <a:schemeClr val="tx1"/>
          </a:solidFill>
          <a:latin typeface="+mn-lt"/>
        </a:defRPr>
      </a:lvl2pPr>
      <a:lvl3pPr marL="857250" indent="-171450" algn="l" rtl="0" eaLnBrk="0" fontAlgn="base" hangingPunct="0">
        <a:spcBef>
          <a:spcPct val="20000"/>
        </a:spcBef>
        <a:spcAft>
          <a:spcPct val="0"/>
        </a:spcAft>
        <a:buChar char="•"/>
        <a:defRPr sz="1500">
          <a:solidFill>
            <a:schemeClr val="tx1"/>
          </a:solidFill>
          <a:latin typeface="+mn-lt"/>
        </a:defRPr>
      </a:lvl3pPr>
      <a:lvl4pPr marL="1200150" indent="-171450" algn="l" rtl="0" eaLnBrk="0" fontAlgn="base" hangingPunct="0">
        <a:spcBef>
          <a:spcPct val="20000"/>
        </a:spcBef>
        <a:spcAft>
          <a:spcPct val="0"/>
        </a:spcAft>
        <a:buChar char="•"/>
        <a:defRPr>
          <a:solidFill>
            <a:schemeClr val="tx1"/>
          </a:solidFill>
          <a:latin typeface="+mn-lt"/>
        </a:defRPr>
      </a:lvl4pPr>
      <a:lvl5pPr marL="1543050" indent="-171450" algn="l" rtl="0" eaLnBrk="0" fontAlgn="base" hangingPunct="0">
        <a:spcBef>
          <a:spcPct val="20000"/>
        </a:spcBef>
        <a:spcAft>
          <a:spcPct val="0"/>
        </a:spcAft>
        <a:buChar char="•"/>
        <a:defRPr>
          <a:solidFill>
            <a:schemeClr val="tx1"/>
          </a:solidFill>
          <a:latin typeface="+mn-lt"/>
        </a:defRPr>
      </a:lvl5pPr>
      <a:lvl6pPr marL="1885950" indent="-171450" algn="l" rtl="0" fontAlgn="base">
        <a:spcBef>
          <a:spcPct val="20000"/>
        </a:spcBef>
        <a:spcAft>
          <a:spcPct val="0"/>
        </a:spcAft>
        <a:buChar char="•"/>
        <a:defRPr>
          <a:solidFill>
            <a:schemeClr val="tx1"/>
          </a:solidFill>
          <a:latin typeface="+mn-lt"/>
        </a:defRPr>
      </a:lvl6pPr>
      <a:lvl7pPr marL="2228850" indent="-171450" algn="l" rtl="0" fontAlgn="base">
        <a:spcBef>
          <a:spcPct val="20000"/>
        </a:spcBef>
        <a:spcAft>
          <a:spcPct val="0"/>
        </a:spcAft>
        <a:buChar char="•"/>
        <a:defRPr>
          <a:solidFill>
            <a:schemeClr val="tx1"/>
          </a:solidFill>
          <a:latin typeface="+mn-lt"/>
        </a:defRPr>
      </a:lvl7pPr>
      <a:lvl8pPr marL="2571750" indent="-171450" algn="l" rtl="0" fontAlgn="base">
        <a:spcBef>
          <a:spcPct val="20000"/>
        </a:spcBef>
        <a:spcAft>
          <a:spcPct val="0"/>
        </a:spcAft>
        <a:buChar char="•"/>
        <a:defRPr>
          <a:solidFill>
            <a:schemeClr val="tx1"/>
          </a:solidFill>
          <a:latin typeface="+mn-lt"/>
        </a:defRPr>
      </a:lvl8pPr>
      <a:lvl9pPr marL="2914650" indent="-171450" algn="l" rtl="0" fontAlgn="base">
        <a:spcBef>
          <a:spcPct val="20000"/>
        </a:spcBef>
        <a:spcAft>
          <a:spcPct val="0"/>
        </a:spcAft>
        <a:buChar char="•"/>
        <a:defRPr>
          <a:solidFill>
            <a:schemeClr val="tx1"/>
          </a:solidFill>
          <a:latin typeface="+mn-lt"/>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hyperlink" Target="mailto:huangqun@pku.edu.cn"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www.icann.org/"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2.wmf"/><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3.wmf"/></Relationships>
</file>

<file path=ppt/slides/_rels/slide28.xml.rels><?xml version="1.0" encoding="UTF-8" standalone="yes"?>
<Relationships xmlns="http://schemas.openxmlformats.org/package/2006/relationships"><Relationship Id="rId3" Type="http://schemas.openxmlformats.org/officeDocument/2006/relationships/image" Target="../media/image12.wmf"/><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3.wmf"/></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tags" Target="../tags/tag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3.wmf"/><Relationship Id="rId2" Type="http://schemas.openxmlformats.org/officeDocument/2006/relationships/image" Target="../media/image12.wm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www.pku.edu.cn/" TargetMode="External"/><Relationship Id="rId1" Type="http://schemas.openxmlformats.org/officeDocument/2006/relationships/slideLayout" Target="../slideLayouts/slideLayout2.xml"/><Relationship Id="rId4" Type="http://schemas.openxmlformats.org/officeDocument/2006/relationships/hyperlink" Target="http://www.baidu.cn/" TargetMode="Externa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3.wmf"/><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12.wmf"/></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1.xml"/><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7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18AEE2-6D1B-4B28-876F-25FD57B5D779}"/>
              </a:ext>
            </a:extLst>
          </p:cNvPr>
          <p:cNvSpPr>
            <a:spLocks noGrp="1"/>
          </p:cNvSpPr>
          <p:nvPr>
            <p:ph type="ctrTitle"/>
          </p:nvPr>
        </p:nvSpPr>
        <p:spPr>
          <a:xfrm>
            <a:off x="914400" y="2130428"/>
            <a:ext cx="10363200" cy="1470025"/>
          </a:xfrm>
        </p:spPr>
        <p:txBody>
          <a:bodyPr/>
          <a:lstStyle/>
          <a:p>
            <a:r>
              <a:rPr lang="zh-CN" altLang="en-US" sz="5400" dirty="0"/>
              <a:t>计算机网络</a:t>
            </a:r>
            <a:r>
              <a:rPr lang="en-US" altLang="zh-CN" sz="5400" dirty="0"/>
              <a:t>-2024</a:t>
            </a:r>
            <a:r>
              <a:rPr lang="zh-CN" altLang="en-US" sz="5400" dirty="0"/>
              <a:t>年秋</a:t>
            </a:r>
          </a:p>
        </p:txBody>
      </p:sp>
      <p:sp>
        <p:nvSpPr>
          <p:cNvPr id="3" name="副标题 2">
            <a:extLst>
              <a:ext uri="{FF2B5EF4-FFF2-40B4-BE49-F238E27FC236}">
                <a16:creationId xmlns:a16="http://schemas.microsoft.com/office/drawing/2014/main" id="{9B4E8012-4902-4069-95F3-543B3EE4DCE0}"/>
              </a:ext>
            </a:extLst>
          </p:cNvPr>
          <p:cNvSpPr>
            <a:spLocks noGrp="1"/>
          </p:cNvSpPr>
          <p:nvPr>
            <p:ph type="subTitle" idx="1"/>
          </p:nvPr>
        </p:nvSpPr>
        <p:spPr/>
        <p:txBody>
          <a:bodyPr/>
          <a:lstStyle/>
          <a:p>
            <a:r>
              <a:rPr lang="zh-CN" altLang="en-US" dirty="0"/>
              <a:t>授课教师：黄群</a:t>
            </a:r>
            <a:endParaRPr lang="en-US" altLang="zh-CN" dirty="0"/>
          </a:p>
          <a:p>
            <a:r>
              <a:rPr lang="en-US" altLang="zh-CN" dirty="0">
                <a:hlinkClick r:id="rId2"/>
              </a:rPr>
              <a:t>huangqun@pku.edu.cn</a:t>
            </a:r>
            <a:endParaRPr lang="en-US" altLang="zh-CN" dirty="0"/>
          </a:p>
        </p:txBody>
      </p:sp>
      <p:sp>
        <p:nvSpPr>
          <p:cNvPr id="4" name="灯片编号占位符 3">
            <a:extLst>
              <a:ext uri="{FF2B5EF4-FFF2-40B4-BE49-F238E27FC236}">
                <a16:creationId xmlns:a16="http://schemas.microsoft.com/office/drawing/2014/main" id="{257C2E22-4D38-4B16-A6D1-8AF0CFEE5B79}"/>
              </a:ext>
            </a:extLst>
          </p:cNvPr>
          <p:cNvSpPr>
            <a:spLocks noGrp="1"/>
          </p:cNvSpPr>
          <p:nvPr>
            <p:ph type="sldNum" sz="quarter" idx="11"/>
          </p:nvPr>
        </p:nvSpPr>
        <p:spPr/>
        <p:txBody>
          <a:bodyPr/>
          <a:lstStyle/>
          <a:p>
            <a:pPr>
              <a:defRPr/>
            </a:pPr>
            <a:fld id="{35DD5A66-9C2F-42FF-B09E-B62E67AA1448}" type="slidenum">
              <a:rPr lang="en-US" smtClean="0"/>
              <a:pPr>
                <a:defRPr/>
              </a:pPr>
              <a:t>1</a:t>
            </a:fld>
            <a:endParaRPr lang="en-US" dirty="0"/>
          </a:p>
        </p:txBody>
      </p:sp>
    </p:spTree>
    <p:extLst>
      <p:ext uri="{BB962C8B-B14F-4D97-AF65-F5344CB8AC3E}">
        <p14:creationId xmlns:p14="http://schemas.microsoft.com/office/powerpoint/2010/main" val="35358741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normAutofit/>
          </a:bodyPr>
          <a:lstStyle/>
          <a:p>
            <a:r>
              <a:rPr lang="zh-CN" altLang="en-US" dirty="0">
                <a:sym typeface="+mn-ea"/>
              </a:rPr>
              <a:t>典型域名：顶级域名</a:t>
            </a:r>
            <a:endParaRPr lang="zh-CN" altLang="en-US" dirty="0"/>
          </a:p>
        </p:txBody>
      </p:sp>
      <p:sp>
        <p:nvSpPr>
          <p:cNvPr id="8" name="内容占位符 7">
            <a:extLst>
              <a:ext uri="{FF2B5EF4-FFF2-40B4-BE49-F238E27FC236}">
                <a16:creationId xmlns:a16="http://schemas.microsoft.com/office/drawing/2014/main" id="{DFB3177D-37E5-4D4A-89BB-E8CC5B578B29}"/>
              </a:ext>
            </a:extLst>
          </p:cNvPr>
          <p:cNvSpPr>
            <a:spLocks noGrp="1"/>
          </p:cNvSpPr>
          <p:nvPr>
            <p:ph idx="1"/>
          </p:nvPr>
        </p:nvSpPr>
        <p:spPr>
          <a:xfrm>
            <a:off x="609600" y="2188479"/>
            <a:ext cx="10972800" cy="3937687"/>
          </a:xfrm>
        </p:spPr>
        <p:txBody>
          <a:bodyPr/>
          <a:lstStyle/>
          <a:p>
            <a:pPr>
              <a:lnSpc>
                <a:spcPct val="100000"/>
              </a:lnSpc>
              <a:buClrTx/>
              <a:buSzTx/>
            </a:pPr>
            <a:r>
              <a:rPr kumimoji="1" lang="en-US" altLang="zh-CN" sz="2400" dirty="0" err="1">
                <a:solidFill>
                  <a:srgbClr val="C00000"/>
                </a:solidFill>
                <a:latin typeface="微软雅黑" panose="020B0503020204020204" pitchFamily="34" charset="-122"/>
                <a:ea typeface="微软雅黑" panose="020B0503020204020204" pitchFamily="34" charset="-122"/>
                <a:sym typeface="+mn-ea"/>
              </a:rPr>
              <a:t>国家</a:t>
            </a:r>
            <a:r>
              <a:rPr kumimoji="1" lang="zh-CN" altLang="en-US" sz="2400" dirty="0">
                <a:solidFill>
                  <a:srgbClr val="C00000"/>
                </a:solidFill>
                <a:latin typeface="微软雅黑" panose="020B0503020204020204" pitchFamily="34" charset="-122"/>
                <a:ea typeface="微软雅黑" panose="020B0503020204020204" pitchFamily="34" charset="-122"/>
                <a:sym typeface="+mn-ea"/>
              </a:rPr>
              <a:t>或地区</a:t>
            </a:r>
            <a:r>
              <a:rPr kumimoji="1" lang="en-US" altLang="zh-CN" sz="2400" dirty="0" err="1">
                <a:solidFill>
                  <a:srgbClr val="C00000"/>
                </a:solidFill>
                <a:latin typeface="微软雅黑" panose="020B0503020204020204" pitchFamily="34" charset="-122"/>
                <a:ea typeface="微软雅黑" panose="020B0503020204020204" pitchFamily="34" charset="-122"/>
                <a:sym typeface="+mn-ea"/>
              </a:rPr>
              <a:t>顶级域nTLD</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sym typeface="+mn-ea"/>
              </a:rPr>
              <a:t>，也记为</a:t>
            </a:r>
            <a:r>
              <a:rPr kumimoji="1" lang="en-US" altLang="zh-CN" sz="2400" dirty="0">
                <a:solidFill>
                  <a:srgbClr val="C00000"/>
                </a:solidFill>
                <a:latin typeface="微软雅黑" panose="020B0503020204020204" pitchFamily="34" charset="-122"/>
                <a:ea typeface="微软雅黑" panose="020B0503020204020204" pitchFamily="34" charset="-122"/>
                <a:sym typeface="+mn-ea"/>
              </a:rPr>
              <a:t>ccTLD</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sym typeface="+mn-ea"/>
              </a:rPr>
              <a:t> (</a:t>
            </a:r>
            <a:r>
              <a:rPr kumimoji="1" lang="en-US" altLang="zh-CN" sz="2400" dirty="0">
                <a:solidFill>
                  <a:srgbClr val="C00000"/>
                </a:solidFill>
                <a:latin typeface="微软雅黑" panose="020B0503020204020204" pitchFamily="34" charset="-122"/>
                <a:ea typeface="微软雅黑" panose="020B0503020204020204" pitchFamily="34" charset="-122"/>
                <a:sym typeface="+mn-ea"/>
              </a:rPr>
              <a:t>cc</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sym typeface="+mn-ea"/>
              </a:rPr>
              <a:t>: </a:t>
            </a:r>
            <a:r>
              <a:rPr kumimoji="1" lang="en-US" altLang="zh-CN" sz="2400" dirty="0">
                <a:solidFill>
                  <a:srgbClr val="C00000"/>
                </a:solidFill>
                <a:latin typeface="微软雅黑" panose="020B0503020204020204" pitchFamily="34" charset="-122"/>
                <a:ea typeface="微软雅黑" panose="020B0503020204020204" pitchFamily="34" charset="-122"/>
                <a:sym typeface="+mn-ea"/>
              </a:rPr>
              <a:t>c</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sym typeface="+mn-ea"/>
              </a:rPr>
              <a:t>ountry </a:t>
            </a:r>
            <a:r>
              <a:rPr kumimoji="1" lang="en-US" altLang="zh-CN" sz="2400" dirty="0">
                <a:solidFill>
                  <a:srgbClr val="C00000"/>
                </a:solidFill>
                <a:latin typeface="微软雅黑" panose="020B0503020204020204" pitchFamily="34" charset="-122"/>
                <a:ea typeface="微软雅黑" panose="020B0503020204020204" pitchFamily="34" charset="-122"/>
                <a:sym typeface="+mn-ea"/>
              </a:rPr>
              <a:t>c</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sym typeface="+mn-ea"/>
              </a:rPr>
              <a:t>ode)</a:t>
            </a:r>
            <a:endParaRPr lang="en-US" altLang="zh-CN" sz="2400"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lvl="1"/>
            <a:r>
              <a:rPr lang="zh-CN" altLang="en-US" sz="2000" dirty="0">
                <a:latin typeface="微软雅黑" panose="020B0503020204020204" pitchFamily="34" charset="-122"/>
                <a:ea typeface="微软雅黑" panose="020B0503020204020204" pitchFamily="34" charset="-122"/>
                <a:cs typeface="微软雅黑" panose="020B0503020204020204" pitchFamily="34" charset="-122"/>
                <a:sym typeface="+mn-ea"/>
              </a:rPr>
              <a:t>例如.cn 表示中国，.us 表示美国，.uk 表示英国。目前有</a:t>
            </a:r>
            <a:r>
              <a:rPr kumimoji="1" lang="en-US" altLang="zh-CN" sz="2000" dirty="0">
                <a:solidFill>
                  <a:srgbClr val="C00000"/>
                </a:solidFill>
                <a:latin typeface="微软雅黑" panose="020B0503020204020204" pitchFamily="34" charset="-122"/>
                <a:ea typeface="微软雅黑" panose="020B0503020204020204" pitchFamily="34" charset="-122"/>
                <a:sym typeface="+mn-ea"/>
              </a:rPr>
              <a:t>300多</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sym typeface="+mn-ea"/>
              </a:rPr>
              <a:t>个</a:t>
            </a:r>
          </a:p>
          <a:p>
            <a:pPr>
              <a:lnSpc>
                <a:spcPct val="100000"/>
              </a:lnSpc>
              <a:buClrTx/>
              <a:buSzTx/>
            </a:pPr>
            <a:r>
              <a:rPr kumimoji="1" lang="en-US" altLang="zh-CN" sz="2400" dirty="0" err="1">
                <a:solidFill>
                  <a:srgbClr val="C00000"/>
                </a:solidFill>
                <a:latin typeface="微软雅黑" panose="020B0503020204020204" pitchFamily="34" charset="-122"/>
                <a:ea typeface="微软雅黑" panose="020B0503020204020204" pitchFamily="34" charset="-122"/>
                <a:sym typeface="+mn-ea"/>
              </a:rPr>
              <a:t>基础设施域.arpa</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sym typeface="+mn-ea"/>
              </a:rPr>
              <a:t> (Address and Routing Parameter Area)</a:t>
            </a:r>
            <a:endParaRPr lang="en-US" altLang="zh-CN" sz="2400"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lvl="1"/>
            <a:r>
              <a:rPr lang="zh-CN" altLang="en-US" sz="2000" dirty="0">
                <a:latin typeface="微软雅黑" panose="020B0503020204020204" pitchFamily="34" charset="-122"/>
                <a:ea typeface="微软雅黑" panose="020B0503020204020204" pitchFamily="34" charset="-122"/>
                <a:cs typeface="微软雅黑" panose="020B0503020204020204" pitchFamily="34" charset="-122"/>
                <a:sym typeface="+mn-ea"/>
              </a:rPr>
              <a:t>专用于Internet基础设施目的</a:t>
            </a:r>
            <a:endParaRPr lang="en-US" altLang="zh-CN" sz="2000"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lvl="1"/>
            <a:r>
              <a:rPr lang="zh-CN" altLang="en-US" sz="2000" dirty="0">
                <a:latin typeface="微软雅黑" panose="020B0503020204020204" pitchFamily="34" charset="-122"/>
                <a:ea typeface="微软雅黑" panose="020B0503020204020204" pitchFamily="34" charset="-122"/>
                <a:cs typeface="微软雅黑" panose="020B0503020204020204" pitchFamily="34" charset="-122"/>
                <a:sym typeface="+mn-ea"/>
              </a:rPr>
              <a:t>目前有二级域ip6.arpa；iris.arpa；in-addr.arpa；uri.arpa；urn.arpa；home.arpa；as112.arpa；in-addr-servers.arpa；ipv4only.arpa等</a:t>
            </a:r>
          </a:p>
          <a:p>
            <a:pPr>
              <a:lnSpc>
                <a:spcPct val="100000"/>
              </a:lnSpc>
              <a:buClrTx/>
              <a:buSzTx/>
            </a:pPr>
            <a:r>
              <a:rPr kumimoji="1" lang="en-US" altLang="zh-CN" sz="2400" dirty="0" err="1">
                <a:solidFill>
                  <a:srgbClr val="C00000"/>
                </a:solidFill>
                <a:latin typeface="微软雅黑" panose="020B0503020204020204" pitchFamily="34" charset="-122"/>
                <a:ea typeface="微软雅黑" panose="020B0503020204020204" pitchFamily="34" charset="-122"/>
                <a:sym typeface="+mn-ea"/>
              </a:rPr>
              <a:t>通用顶级域gTLD</a:t>
            </a:r>
            <a:endParaRPr lang="en-US" altLang="zh-CN" sz="2400"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lvl="1"/>
            <a:r>
              <a:rPr lang="zh-CN" altLang="en-US" sz="2000" dirty="0">
                <a:latin typeface="微软雅黑" panose="020B0503020204020204" pitchFamily="34" charset="-122"/>
                <a:ea typeface="微软雅黑" panose="020B0503020204020204" pitchFamily="34" charset="-122"/>
                <a:cs typeface="微软雅黑" panose="020B0503020204020204" pitchFamily="34" charset="-122"/>
                <a:sym typeface="+mn-ea"/>
              </a:rPr>
              <a:t>早期规定了</a:t>
            </a:r>
            <a:r>
              <a:rPr kumimoji="1" lang="en-US" altLang="zh-CN" sz="2000" dirty="0">
                <a:solidFill>
                  <a:srgbClr val="C00000"/>
                </a:solidFill>
                <a:latin typeface="微软雅黑" panose="020B0503020204020204" pitchFamily="34" charset="-122"/>
                <a:ea typeface="微软雅黑" panose="020B0503020204020204" pitchFamily="34" charset="-122"/>
                <a:sym typeface="+mn-ea"/>
              </a:rPr>
              <a:t>20个</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sym typeface="+mn-ea"/>
              </a:rPr>
              <a:t>通用顶级域名，</a:t>
            </a:r>
            <a:r>
              <a:rPr lang="zh-CN" altLang="en-US" sz="2000" dirty="0">
                <a:latin typeface="微软雅黑" panose="020B0503020204020204" pitchFamily="34" charset="-122"/>
                <a:ea typeface="微软雅黑" panose="020B0503020204020204" pitchFamily="34" charset="-122"/>
                <a:sym typeface="+mn-ea"/>
              </a:rPr>
              <a:t>2011</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sym typeface="+mn-ea"/>
              </a:rPr>
              <a:t>年批准</a:t>
            </a:r>
            <a:r>
              <a:rPr kumimoji="1" lang="en-US" altLang="zh-CN" sz="2000" dirty="0" err="1">
                <a:solidFill>
                  <a:srgbClr val="C00000"/>
                </a:solidFill>
                <a:latin typeface="微软雅黑" panose="020B0503020204020204" pitchFamily="34" charset="-122"/>
                <a:ea typeface="微软雅黑" panose="020B0503020204020204" pitchFamily="34" charset="-122"/>
                <a:sym typeface="+mn-ea"/>
              </a:rPr>
              <a:t>新通用顶级域名</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sym typeface="+mn-ea"/>
              </a:rPr>
              <a:t>(New Generic Top-level Domain，</a:t>
            </a:r>
            <a:r>
              <a:rPr kumimoji="1" lang="en-US" altLang="zh-CN" sz="2000" dirty="0">
                <a:solidFill>
                  <a:srgbClr val="C00000"/>
                </a:solidFill>
                <a:latin typeface="微软雅黑" panose="020B0503020204020204" pitchFamily="34" charset="-122"/>
                <a:ea typeface="微软雅黑" panose="020B0503020204020204" pitchFamily="34" charset="-122"/>
                <a:sym typeface="+mn-ea"/>
              </a:rPr>
              <a:t>New gTLD</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sym typeface="+mn-ea"/>
              </a:rPr>
              <a:t>)</a:t>
            </a:r>
            <a:endParaRPr lang="en-US" altLang="zh-CN" sz="2000"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lvl="1"/>
            <a:r>
              <a:rPr lang="zh-CN" altLang="en-US" sz="2000" dirty="0">
                <a:latin typeface="微软雅黑" panose="020B0503020204020204" pitchFamily="34" charset="-122"/>
                <a:ea typeface="微软雅黑" panose="020B0503020204020204" pitchFamily="34" charset="-122"/>
                <a:cs typeface="微软雅黑" panose="020B0503020204020204" pitchFamily="34" charset="-122"/>
                <a:sym typeface="+mn-ea"/>
              </a:rPr>
              <a:t>截至2020年，已注册有</a:t>
            </a:r>
            <a:r>
              <a:rPr kumimoji="1" lang="en-US" altLang="zh-CN" sz="2000" dirty="0">
                <a:solidFill>
                  <a:srgbClr val="C00000"/>
                </a:solidFill>
                <a:latin typeface="微软雅黑" panose="020B0503020204020204" pitchFamily="34" charset="-122"/>
                <a:ea typeface="微软雅黑" panose="020B0503020204020204" pitchFamily="34" charset="-122"/>
                <a:sym typeface="+mn-ea"/>
              </a:rPr>
              <a:t>1200多个</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sym typeface="+mn-ea"/>
              </a:rPr>
              <a:t>通用顶级域名</a:t>
            </a:r>
            <a:endParaRPr lang="zh-CN" altLang="en-US" sz="20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0" name="灯片编号占位符 9"/>
          <p:cNvSpPr>
            <a:spLocks noGrp="1"/>
          </p:cNvSpPr>
          <p:nvPr>
            <p:ph type="sldNum" sz="quarter" idx="11"/>
          </p:nvPr>
        </p:nvSpPr>
        <p:spPr/>
        <p:txBody>
          <a:bodyPr/>
          <a:lstStyle/>
          <a:p>
            <a:fld id="{8D4D1E41-7A09-AB4A-A4E1-09765ADA2698}" type="slidenum">
              <a:rPr kumimoji="1" lang="zh-CN" altLang="en-US" smtClean="0"/>
              <a:t>10</a:t>
            </a:fld>
            <a:endParaRPr kumimoji="1" lang="zh-CN" altLang="en-US" dirty="0"/>
          </a:p>
        </p:txBody>
      </p:sp>
      <p:sp>
        <p:nvSpPr>
          <p:cNvPr id="11" name="内容占位符 2">
            <a:extLst>
              <a:ext uri="{FF2B5EF4-FFF2-40B4-BE49-F238E27FC236}">
                <a16:creationId xmlns:a16="http://schemas.microsoft.com/office/drawing/2014/main" id="{0D4A2AD0-17DA-4556-B7AC-5722325ADEEA}"/>
              </a:ext>
            </a:extLst>
          </p:cNvPr>
          <p:cNvSpPr>
            <a:spLocks noGrp="1"/>
          </p:cNvSpPr>
          <p:nvPr/>
        </p:nvSpPr>
        <p:spPr>
          <a:xfrm>
            <a:off x="838200" y="1351915"/>
            <a:ext cx="8417560" cy="785495"/>
          </a:xfrm>
          <a:prstGeom prst="rect">
            <a:avLst/>
          </a:prstGeom>
        </p:spPr>
        <p:txBody>
          <a:bodyPr vert="horz" lIns="91440" tIns="45720" rIns="91440" bIns="45720" rtlCol="0">
            <a:normAutofit/>
          </a:bodyPr>
          <a:lstStyle>
            <a:lvl1pPr marL="360680" indent="-360680" algn="l" rtl="0" eaLnBrk="1" latinLnBrk="0" hangingPunct="1">
              <a:lnSpc>
                <a:spcPct val="100000"/>
              </a:lnSpc>
              <a:spcBef>
                <a:spcPts val="600"/>
              </a:spcBef>
              <a:buFont typeface="Wingdings" panose="05000000000000000000" pitchFamily="2" charset="2"/>
              <a:buChar char="Ø"/>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30000"/>
              </a:lnSpc>
              <a:buNone/>
            </a:pPr>
            <a:r>
              <a:rPr lang="zh-CN" altLang="en-US" dirty="0">
                <a:sym typeface="+mn-ea"/>
              </a:rPr>
              <a:t>顶级域名TLD（Top Level Domain）一般有三类</a:t>
            </a:r>
            <a:endParaRPr kumimoji="1" lang="zh-CN" altLang="en-US" dirty="0">
              <a:cs typeface="微软雅黑" panose="020B0503020204020204" pitchFamily="34" charset="-122"/>
              <a:sym typeface="+mn-ea"/>
            </a:endParaRPr>
          </a:p>
        </p:txBody>
      </p:sp>
    </p:spTree>
    <p:extLst>
      <p:ext uri="{BB962C8B-B14F-4D97-AF65-F5344CB8AC3E}">
        <p14:creationId xmlns:p14="http://schemas.microsoft.com/office/powerpoint/2010/main" val="17063576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normAutofit/>
          </a:bodyPr>
          <a:lstStyle/>
          <a:p>
            <a:r>
              <a:rPr lang="zh-CN" altLang="en-US" dirty="0">
                <a:sym typeface="+mn-ea"/>
              </a:rPr>
              <a:t>典型域名：顶级域名</a:t>
            </a:r>
            <a:endParaRPr lang="zh-CN" altLang="en-US" dirty="0"/>
          </a:p>
        </p:txBody>
      </p:sp>
      <p:sp>
        <p:nvSpPr>
          <p:cNvPr id="10" name="灯片编号占位符 9"/>
          <p:cNvSpPr>
            <a:spLocks noGrp="1"/>
          </p:cNvSpPr>
          <p:nvPr>
            <p:ph type="sldNum" sz="quarter" idx="11"/>
          </p:nvPr>
        </p:nvSpPr>
        <p:spPr/>
        <p:txBody>
          <a:bodyPr/>
          <a:lstStyle/>
          <a:p>
            <a:fld id="{8D4D1E41-7A09-AB4A-A4E1-09765ADA2698}" type="slidenum">
              <a:rPr kumimoji="1" lang="zh-CN" altLang="en-US" smtClean="0"/>
              <a:t>11</a:t>
            </a:fld>
            <a:endParaRPr kumimoji="1" lang="zh-CN" altLang="en-US" dirty="0"/>
          </a:p>
        </p:txBody>
      </p:sp>
      <p:sp>
        <p:nvSpPr>
          <p:cNvPr id="11" name="内容占位符 7">
            <a:extLst>
              <a:ext uri="{FF2B5EF4-FFF2-40B4-BE49-F238E27FC236}">
                <a16:creationId xmlns:a16="http://schemas.microsoft.com/office/drawing/2014/main" id="{D7ED4760-9B41-4B45-8A4F-9AABB6694F31}"/>
              </a:ext>
            </a:extLst>
          </p:cNvPr>
          <p:cNvSpPr txBox="1">
            <a:spLocks/>
          </p:cNvSpPr>
          <p:nvPr/>
        </p:nvSpPr>
        <p:spPr bwMode="auto">
          <a:xfrm>
            <a:off x="457200" y="1295400"/>
            <a:ext cx="5943600" cy="39376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257175" indent="-257175" algn="l" rtl="0" eaLnBrk="0" fontAlgn="base" hangingPunct="0">
              <a:spcBef>
                <a:spcPct val="50000"/>
              </a:spcBef>
              <a:spcAft>
                <a:spcPct val="0"/>
              </a:spcAft>
              <a:buFont typeface="Wingdings" pitchFamily="2" charset="2"/>
              <a:buChar char="Ø"/>
              <a:defRPr sz="2100">
                <a:solidFill>
                  <a:schemeClr val="tx1"/>
                </a:solidFill>
                <a:latin typeface="+mn-lt"/>
                <a:ea typeface="+mn-ea"/>
                <a:cs typeface="+mn-cs"/>
              </a:defRPr>
            </a:lvl1pPr>
            <a:lvl2pPr marL="557213" indent="-214313" algn="l" rtl="0" eaLnBrk="0" fontAlgn="base" hangingPunct="0">
              <a:spcBef>
                <a:spcPct val="20000"/>
              </a:spcBef>
              <a:spcAft>
                <a:spcPct val="0"/>
              </a:spcAft>
              <a:buChar char="•"/>
              <a:defRPr sz="1800">
                <a:solidFill>
                  <a:schemeClr val="tx1"/>
                </a:solidFill>
                <a:latin typeface="+mn-lt"/>
              </a:defRPr>
            </a:lvl2pPr>
            <a:lvl3pPr marL="857250" indent="-171450" algn="l" rtl="0" eaLnBrk="0" fontAlgn="base" hangingPunct="0">
              <a:spcBef>
                <a:spcPct val="20000"/>
              </a:spcBef>
              <a:spcAft>
                <a:spcPct val="0"/>
              </a:spcAft>
              <a:buChar char="•"/>
              <a:defRPr sz="1500">
                <a:solidFill>
                  <a:schemeClr val="tx1"/>
                </a:solidFill>
                <a:latin typeface="+mn-lt"/>
              </a:defRPr>
            </a:lvl3pPr>
            <a:lvl4pPr marL="1200150" indent="-171450" algn="l" rtl="0" eaLnBrk="0" fontAlgn="base" hangingPunct="0">
              <a:spcBef>
                <a:spcPct val="20000"/>
              </a:spcBef>
              <a:spcAft>
                <a:spcPct val="0"/>
              </a:spcAft>
              <a:buChar char="•"/>
              <a:defRPr>
                <a:solidFill>
                  <a:schemeClr val="tx1"/>
                </a:solidFill>
                <a:latin typeface="+mn-lt"/>
              </a:defRPr>
            </a:lvl4pPr>
            <a:lvl5pPr marL="1543050" indent="-171450" algn="l" rtl="0" eaLnBrk="0" fontAlgn="base" hangingPunct="0">
              <a:spcBef>
                <a:spcPct val="20000"/>
              </a:spcBef>
              <a:spcAft>
                <a:spcPct val="0"/>
              </a:spcAft>
              <a:buChar char="•"/>
              <a:defRPr>
                <a:solidFill>
                  <a:schemeClr val="tx1"/>
                </a:solidFill>
                <a:latin typeface="+mn-lt"/>
              </a:defRPr>
            </a:lvl5pPr>
            <a:lvl6pPr marL="1885950" indent="-171450" algn="l" rtl="0" fontAlgn="base">
              <a:spcBef>
                <a:spcPct val="20000"/>
              </a:spcBef>
              <a:spcAft>
                <a:spcPct val="0"/>
              </a:spcAft>
              <a:buChar char="•"/>
              <a:defRPr>
                <a:solidFill>
                  <a:schemeClr val="tx1"/>
                </a:solidFill>
                <a:latin typeface="+mn-lt"/>
              </a:defRPr>
            </a:lvl6pPr>
            <a:lvl7pPr marL="2228850" indent="-171450" algn="l" rtl="0" fontAlgn="base">
              <a:spcBef>
                <a:spcPct val="20000"/>
              </a:spcBef>
              <a:spcAft>
                <a:spcPct val="0"/>
              </a:spcAft>
              <a:buChar char="•"/>
              <a:defRPr>
                <a:solidFill>
                  <a:schemeClr val="tx1"/>
                </a:solidFill>
                <a:latin typeface="+mn-lt"/>
              </a:defRPr>
            </a:lvl7pPr>
            <a:lvl8pPr marL="2571750" indent="-171450" algn="l" rtl="0" fontAlgn="base">
              <a:spcBef>
                <a:spcPct val="20000"/>
              </a:spcBef>
              <a:spcAft>
                <a:spcPct val="0"/>
              </a:spcAft>
              <a:buChar char="•"/>
              <a:defRPr>
                <a:solidFill>
                  <a:schemeClr val="tx1"/>
                </a:solidFill>
                <a:latin typeface="+mn-lt"/>
              </a:defRPr>
            </a:lvl8pPr>
            <a:lvl9pPr marL="2914650" indent="-171450" algn="l" rtl="0" fontAlgn="base">
              <a:spcBef>
                <a:spcPct val="20000"/>
              </a:spcBef>
              <a:spcAft>
                <a:spcPct val="0"/>
              </a:spcAft>
              <a:buChar char="•"/>
              <a:defRPr>
                <a:solidFill>
                  <a:schemeClr val="tx1"/>
                </a:solidFill>
                <a:latin typeface="+mn-lt"/>
              </a:defRPr>
            </a:lvl9pPr>
          </a:lstStyle>
          <a:p>
            <a:pPr marL="0" lvl="1" indent="0" algn="just">
              <a:lnSpc>
                <a:spcPct val="100000"/>
              </a:lnSpc>
              <a:spcBef>
                <a:spcPts val="600"/>
              </a:spcBef>
              <a:buClrTx/>
              <a:buSzTx/>
              <a:buNone/>
            </a:pPr>
            <a:r>
              <a:rPr lang="en-US" altLang="zh-CN" dirty="0">
                <a:cs typeface="微软雅黑" panose="020B0503020204020204" pitchFamily="34" charset="-122"/>
                <a:sym typeface="+mn-ea"/>
              </a:rPr>
              <a:t>.</a:t>
            </a:r>
            <a:r>
              <a:rPr lang="zh-CN" altLang="en-US" dirty="0">
                <a:cs typeface="微软雅黑" panose="020B0503020204020204" pitchFamily="34" charset="-122"/>
                <a:sym typeface="+mn-ea"/>
              </a:rPr>
              <a:t>com 表示公司企业                    (</a:t>
            </a:r>
            <a:r>
              <a:rPr kumimoji="1" lang="en-US" altLang="zh-CN" dirty="0">
                <a:solidFill>
                  <a:srgbClr val="C00000"/>
                </a:solidFill>
                <a:sym typeface="+mn-ea"/>
              </a:rPr>
              <a:t>com</a:t>
            </a:r>
            <a:r>
              <a:rPr lang="zh-CN" altLang="en-US" dirty="0">
                <a:cs typeface="微软雅黑" panose="020B0503020204020204" pitchFamily="34" charset="-122"/>
                <a:sym typeface="+mn-ea"/>
              </a:rPr>
              <a:t>merce)</a:t>
            </a:r>
            <a:endParaRPr lang="zh-CN" altLang="en-US" dirty="0">
              <a:cs typeface="微软雅黑" panose="020B0503020204020204" pitchFamily="34" charset="-122"/>
            </a:endParaRPr>
          </a:p>
          <a:p>
            <a:pPr marL="0" lvl="1" indent="0" algn="just">
              <a:lnSpc>
                <a:spcPct val="100000"/>
              </a:lnSpc>
              <a:spcBef>
                <a:spcPts val="600"/>
              </a:spcBef>
              <a:buClrTx/>
              <a:buSzTx/>
              <a:buNone/>
            </a:pPr>
            <a:r>
              <a:rPr lang="zh-CN" altLang="en-US" dirty="0">
                <a:cs typeface="微软雅黑" panose="020B0503020204020204" pitchFamily="34" charset="-122"/>
                <a:sym typeface="+mn-ea"/>
              </a:rPr>
              <a:t>.net 表示网络服务机构，例如NIC和NOC (</a:t>
            </a:r>
            <a:r>
              <a:rPr kumimoji="1" lang="en-US" altLang="zh-CN" dirty="0">
                <a:solidFill>
                  <a:srgbClr val="C00000"/>
                </a:solidFill>
                <a:sym typeface="+mn-ea"/>
              </a:rPr>
              <a:t>net</a:t>
            </a:r>
            <a:r>
              <a:rPr lang="zh-CN" altLang="en-US" dirty="0">
                <a:cs typeface="微软雅黑" panose="020B0503020204020204" pitchFamily="34" charset="-122"/>
                <a:sym typeface="+mn-ea"/>
              </a:rPr>
              <a:t>work)</a:t>
            </a:r>
            <a:endParaRPr lang="zh-CN" altLang="en-US" dirty="0">
              <a:cs typeface="微软雅黑" panose="020B0503020204020204" pitchFamily="34" charset="-122"/>
            </a:endParaRPr>
          </a:p>
          <a:p>
            <a:pPr marL="0" lvl="1" indent="0" algn="just">
              <a:lnSpc>
                <a:spcPct val="100000"/>
              </a:lnSpc>
              <a:spcBef>
                <a:spcPts val="600"/>
              </a:spcBef>
              <a:buClrTx/>
              <a:buSzTx/>
              <a:buNone/>
            </a:pPr>
            <a:r>
              <a:rPr lang="zh-CN" altLang="en-US" dirty="0">
                <a:cs typeface="微软雅黑" panose="020B0503020204020204" pitchFamily="34" charset="-122"/>
                <a:sym typeface="+mn-ea"/>
              </a:rPr>
              <a:t>.org 表示非赢利性组织              (</a:t>
            </a:r>
            <a:r>
              <a:rPr kumimoji="1" lang="en-US" altLang="zh-CN" dirty="0">
                <a:solidFill>
                  <a:srgbClr val="C00000"/>
                </a:solidFill>
                <a:sym typeface="+mn-ea"/>
              </a:rPr>
              <a:t>org</a:t>
            </a:r>
            <a:r>
              <a:rPr lang="zh-CN" altLang="en-US" dirty="0">
                <a:cs typeface="微软雅黑" panose="020B0503020204020204" pitchFamily="34" charset="-122"/>
                <a:sym typeface="+mn-ea"/>
              </a:rPr>
              <a:t>anization)</a:t>
            </a:r>
            <a:endParaRPr lang="zh-CN" altLang="en-US" dirty="0">
              <a:cs typeface="微软雅黑" panose="020B0503020204020204" pitchFamily="34" charset="-122"/>
            </a:endParaRPr>
          </a:p>
          <a:p>
            <a:pPr marL="0" lvl="1" indent="0" algn="just">
              <a:lnSpc>
                <a:spcPct val="100000"/>
              </a:lnSpc>
              <a:spcBef>
                <a:spcPts val="600"/>
              </a:spcBef>
              <a:buClrTx/>
              <a:buSzTx/>
              <a:buNone/>
            </a:pPr>
            <a:r>
              <a:rPr lang="zh-CN" altLang="en-US" dirty="0">
                <a:cs typeface="微软雅黑" panose="020B0503020204020204" pitchFamily="34" charset="-122"/>
                <a:sym typeface="+mn-ea"/>
              </a:rPr>
              <a:t>.edu 表示教育机构(美国专用)    (</a:t>
            </a:r>
            <a:r>
              <a:rPr kumimoji="1" lang="en-US" altLang="zh-CN" dirty="0" err="1">
                <a:solidFill>
                  <a:srgbClr val="C00000"/>
                </a:solidFill>
                <a:sym typeface="+mn-ea"/>
              </a:rPr>
              <a:t>edu</a:t>
            </a:r>
            <a:r>
              <a:rPr lang="zh-CN" altLang="en-US" dirty="0">
                <a:cs typeface="微软雅黑" panose="020B0503020204020204" pitchFamily="34" charset="-122"/>
                <a:sym typeface="+mn-ea"/>
              </a:rPr>
              <a:t>cation)</a:t>
            </a:r>
            <a:endParaRPr lang="zh-CN" altLang="en-US" dirty="0">
              <a:cs typeface="微软雅黑" panose="020B0503020204020204" pitchFamily="34" charset="-122"/>
            </a:endParaRPr>
          </a:p>
          <a:p>
            <a:pPr marL="0" lvl="1" indent="0" algn="just">
              <a:lnSpc>
                <a:spcPct val="100000"/>
              </a:lnSpc>
              <a:spcBef>
                <a:spcPts val="600"/>
              </a:spcBef>
              <a:buClrTx/>
              <a:buSzTx/>
              <a:buNone/>
            </a:pPr>
            <a:r>
              <a:rPr lang="zh-CN" altLang="en-US" dirty="0">
                <a:cs typeface="微软雅黑" panose="020B0503020204020204" pitchFamily="34" charset="-122"/>
                <a:sym typeface="+mn-ea"/>
              </a:rPr>
              <a:t>.gov 表示政府部门(美国专用)    (</a:t>
            </a:r>
            <a:r>
              <a:rPr kumimoji="1" lang="en-US" altLang="zh-CN" dirty="0">
                <a:solidFill>
                  <a:srgbClr val="C00000"/>
                </a:solidFill>
                <a:sym typeface="+mn-ea"/>
              </a:rPr>
              <a:t>gov</a:t>
            </a:r>
            <a:r>
              <a:rPr lang="zh-CN" altLang="en-US" dirty="0">
                <a:cs typeface="微软雅黑" panose="020B0503020204020204" pitchFamily="34" charset="-122"/>
                <a:sym typeface="+mn-ea"/>
              </a:rPr>
              <a:t>ernment)</a:t>
            </a:r>
            <a:endParaRPr lang="zh-CN" altLang="en-US" dirty="0">
              <a:cs typeface="微软雅黑" panose="020B0503020204020204" pitchFamily="34" charset="-122"/>
            </a:endParaRPr>
          </a:p>
          <a:p>
            <a:pPr marL="0" lvl="1" indent="0" algn="just">
              <a:lnSpc>
                <a:spcPct val="100000"/>
              </a:lnSpc>
              <a:spcBef>
                <a:spcPts val="600"/>
              </a:spcBef>
              <a:buClrTx/>
              <a:buSzTx/>
              <a:buNone/>
            </a:pPr>
            <a:r>
              <a:rPr lang="zh-CN" altLang="en-US" dirty="0">
                <a:cs typeface="微软雅黑" panose="020B0503020204020204" pitchFamily="34" charset="-122"/>
                <a:sym typeface="+mn-ea"/>
              </a:rPr>
              <a:t>.mil 表示军事部门(美国专用)     (</a:t>
            </a:r>
            <a:r>
              <a:rPr kumimoji="1" lang="en-US" altLang="zh-CN" dirty="0">
                <a:solidFill>
                  <a:srgbClr val="C00000"/>
                </a:solidFill>
                <a:sym typeface="+mn-ea"/>
              </a:rPr>
              <a:t>mil</a:t>
            </a:r>
            <a:r>
              <a:rPr lang="zh-CN" altLang="en-US" dirty="0">
                <a:cs typeface="微软雅黑" panose="020B0503020204020204" pitchFamily="34" charset="-122"/>
                <a:sym typeface="+mn-ea"/>
              </a:rPr>
              <a:t>itary)</a:t>
            </a:r>
            <a:endParaRPr lang="zh-CN" altLang="en-US" dirty="0">
              <a:cs typeface="微软雅黑" panose="020B0503020204020204" pitchFamily="34" charset="-122"/>
            </a:endParaRPr>
          </a:p>
          <a:p>
            <a:pPr marL="0" lvl="1" indent="0" algn="just">
              <a:lnSpc>
                <a:spcPct val="100000"/>
              </a:lnSpc>
              <a:spcBef>
                <a:spcPts val="600"/>
              </a:spcBef>
              <a:buClrTx/>
              <a:buSzTx/>
              <a:buNone/>
            </a:pPr>
            <a:r>
              <a:rPr lang="zh-CN" altLang="en-US" dirty="0">
                <a:cs typeface="微软雅黑" panose="020B0503020204020204" pitchFamily="34" charset="-122"/>
                <a:sym typeface="+mn-ea"/>
              </a:rPr>
              <a:t>.int表示政府间国际合约建立的国际性组织 (</a:t>
            </a:r>
            <a:r>
              <a:rPr kumimoji="1" lang="en-US" altLang="zh-CN" dirty="0">
                <a:solidFill>
                  <a:srgbClr val="C00000"/>
                </a:solidFill>
                <a:sym typeface="+mn-ea"/>
              </a:rPr>
              <a:t>int</a:t>
            </a:r>
            <a:r>
              <a:rPr lang="zh-CN" altLang="en-US" dirty="0">
                <a:cs typeface="微软雅黑" panose="020B0503020204020204" pitchFamily="34" charset="-122"/>
                <a:sym typeface="+mn-ea"/>
              </a:rPr>
              <a:t>ernational)</a:t>
            </a:r>
            <a:endParaRPr lang="zh-CN" altLang="en-US" dirty="0">
              <a:cs typeface="微软雅黑" panose="020B0503020204020204" pitchFamily="34" charset="-122"/>
            </a:endParaRPr>
          </a:p>
          <a:p>
            <a:pPr marL="0" lvl="1" indent="0" algn="just">
              <a:lnSpc>
                <a:spcPct val="100000"/>
              </a:lnSpc>
              <a:spcBef>
                <a:spcPts val="600"/>
              </a:spcBef>
              <a:buClrTx/>
              <a:buSzTx/>
              <a:buNone/>
            </a:pPr>
            <a:r>
              <a:rPr lang="zh-CN" altLang="en-US" dirty="0">
                <a:cs typeface="微软雅黑" panose="020B0503020204020204" pitchFamily="34" charset="-122"/>
                <a:sym typeface="+mn-ea"/>
              </a:rPr>
              <a:t>.mobi 用于提供移动产品和服务的用户和供应商 </a:t>
            </a:r>
            <a:r>
              <a:rPr lang="en-US" altLang="zh-CN" dirty="0">
                <a:cs typeface="微软雅黑" panose="020B0503020204020204" pitchFamily="34" charset="-122"/>
                <a:sym typeface="+mn-ea"/>
              </a:rPr>
              <a:t>(</a:t>
            </a:r>
            <a:r>
              <a:rPr kumimoji="1" lang="en-US" altLang="zh-CN" dirty="0">
                <a:solidFill>
                  <a:srgbClr val="C00000"/>
                </a:solidFill>
                <a:sym typeface="+mn-ea"/>
              </a:rPr>
              <a:t>mobi</a:t>
            </a:r>
            <a:r>
              <a:rPr lang="en-US" altLang="zh-CN" dirty="0">
                <a:cs typeface="微软雅黑" panose="020B0503020204020204" pitchFamily="34" charset="-122"/>
                <a:sym typeface="+mn-ea"/>
              </a:rPr>
              <a:t>le)</a:t>
            </a:r>
          </a:p>
        </p:txBody>
      </p:sp>
      <p:sp>
        <p:nvSpPr>
          <p:cNvPr id="7" name="内容占位符 7">
            <a:extLst>
              <a:ext uri="{FF2B5EF4-FFF2-40B4-BE49-F238E27FC236}">
                <a16:creationId xmlns:a16="http://schemas.microsoft.com/office/drawing/2014/main" id="{44ECD9A1-7405-41B1-AE6F-9AB1703353BF}"/>
              </a:ext>
            </a:extLst>
          </p:cNvPr>
          <p:cNvSpPr txBox="1">
            <a:spLocks/>
          </p:cNvSpPr>
          <p:nvPr/>
        </p:nvSpPr>
        <p:spPr bwMode="auto">
          <a:xfrm>
            <a:off x="6993884" y="1282637"/>
            <a:ext cx="4724400" cy="4203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257175" indent="-257175" algn="l" rtl="0" eaLnBrk="0" fontAlgn="base" hangingPunct="0">
              <a:spcBef>
                <a:spcPct val="50000"/>
              </a:spcBef>
              <a:spcAft>
                <a:spcPct val="0"/>
              </a:spcAft>
              <a:buFont typeface="Wingdings" pitchFamily="2" charset="2"/>
              <a:buChar char="Ø"/>
              <a:defRPr sz="2100">
                <a:solidFill>
                  <a:schemeClr val="tx1"/>
                </a:solidFill>
                <a:latin typeface="+mn-lt"/>
                <a:ea typeface="+mn-ea"/>
                <a:cs typeface="+mn-cs"/>
              </a:defRPr>
            </a:lvl1pPr>
            <a:lvl2pPr marL="557213" indent="-214313" algn="l" rtl="0" eaLnBrk="0" fontAlgn="base" hangingPunct="0">
              <a:spcBef>
                <a:spcPct val="20000"/>
              </a:spcBef>
              <a:spcAft>
                <a:spcPct val="0"/>
              </a:spcAft>
              <a:buChar char="•"/>
              <a:defRPr sz="1800">
                <a:solidFill>
                  <a:schemeClr val="tx1"/>
                </a:solidFill>
                <a:latin typeface="+mn-lt"/>
              </a:defRPr>
            </a:lvl2pPr>
            <a:lvl3pPr marL="857250" indent="-171450" algn="l" rtl="0" eaLnBrk="0" fontAlgn="base" hangingPunct="0">
              <a:spcBef>
                <a:spcPct val="20000"/>
              </a:spcBef>
              <a:spcAft>
                <a:spcPct val="0"/>
              </a:spcAft>
              <a:buChar char="•"/>
              <a:defRPr sz="1500">
                <a:solidFill>
                  <a:schemeClr val="tx1"/>
                </a:solidFill>
                <a:latin typeface="+mn-lt"/>
              </a:defRPr>
            </a:lvl3pPr>
            <a:lvl4pPr marL="1200150" indent="-171450" algn="l" rtl="0" eaLnBrk="0" fontAlgn="base" hangingPunct="0">
              <a:spcBef>
                <a:spcPct val="20000"/>
              </a:spcBef>
              <a:spcAft>
                <a:spcPct val="0"/>
              </a:spcAft>
              <a:buChar char="•"/>
              <a:defRPr>
                <a:solidFill>
                  <a:schemeClr val="tx1"/>
                </a:solidFill>
                <a:latin typeface="+mn-lt"/>
              </a:defRPr>
            </a:lvl4pPr>
            <a:lvl5pPr marL="1543050" indent="-171450" algn="l" rtl="0" eaLnBrk="0" fontAlgn="base" hangingPunct="0">
              <a:spcBef>
                <a:spcPct val="20000"/>
              </a:spcBef>
              <a:spcAft>
                <a:spcPct val="0"/>
              </a:spcAft>
              <a:buChar char="•"/>
              <a:defRPr>
                <a:solidFill>
                  <a:schemeClr val="tx1"/>
                </a:solidFill>
                <a:latin typeface="+mn-lt"/>
              </a:defRPr>
            </a:lvl5pPr>
            <a:lvl6pPr marL="1885950" indent="-171450" algn="l" rtl="0" fontAlgn="base">
              <a:spcBef>
                <a:spcPct val="20000"/>
              </a:spcBef>
              <a:spcAft>
                <a:spcPct val="0"/>
              </a:spcAft>
              <a:buChar char="•"/>
              <a:defRPr>
                <a:solidFill>
                  <a:schemeClr val="tx1"/>
                </a:solidFill>
                <a:latin typeface="+mn-lt"/>
              </a:defRPr>
            </a:lvl6pPr>
            <a:lvl7pPr marL="2228850" indent="-171450" algn="l" rtl="0" fontAlgn="base">
              <a:spcBef>
                <a:spcPct val="20000"/>
              </a:spcBef>
              <a:spcAft>
                <a:spcPct val="0"/>
              </a:spcAft>
              <a:buChar char="•"/>
              <a:defRPr>
                <a:solidFill>
                  <a:schemeClr val="tx1"/>
                </a:solidFill>
                <a:latin typeface="+mn-lt"/>
              </a:defRPr>
            </a:lvl7pPr>
            <a:lvl8pPr marL="2571750" indent="-171450" algn="l" rtl="0" fontAlgn="base">
              <a:spcBef>
                <a:spcPct val="20000"/>
              </a:spcBef>
              <a:spcAft>
                <a:spcPct val="0"/>
              </a:spcAft>
              <a:buChar char="•"/>
              <a:defRPr>
                <a:solidFill>
                  <a:schemeClr val="tx1"/>
                </a:solidFill>
                <a:latin typeface="+mn-lt"/>
              </a:defRPr>
            </a:lvl8pPr>
            <a:lvl9pPr marL="2914650" indent="-171450" algn="l" rtl="0" fontAlgn="base">
              <a:spcBef>
                <a:spcPct val="20000"/>
              </a:spcBef>
              <a:spcAft>
                <a:spcPct val="0"/>
              </a:spcAft>
              <a:buChar char="•"/>
              <a:defRPr>
                <a:solidFill>
                  <a:schemeClr val="tx1"/>
                </a:solidFill>
                <a:latin typeface="+mn-lt"/>
              </a:defRPr>
            </a:lvl9pPr>
          </a:lstStyle>
          <a:p>
            <a:pPr marL="0" lvl="1" indent="0" algn="just">
              <a:lnSpc>
                <a:spcPct val="100000"/>
              </a:lnSpc>
              <a:spcBef>
                <a:spcPts val="600"/>
              </a:spcBef>
              <a:buClrTx/>
              <a:buSzTx/>
              <a:buNone/>
            </a:pPr>
            <a:r>
              <a:rPr lang="en-US" altLang="zh-CN" dirty="0">
                <a:cs typeface="微软雅黑" panose="020B0503020204020204" pitchFamily="34" charset="-122"/>
                <a:sym typeface="+mn-ea"/>
              </a:rPr>
              <a:t>.</a:t>
            </a:r>
            <a:r>
              <a:rPr lang="zh-CN" altLang="en-US" dirty="0">
                <a:cs typeface="微软雅黑" panose="020B0503020204020204" pitchFamily="34" charset="-122"/>
                <a:sym typeface="+mn-ea"/>
              </a:rPr>
              <a:t>aero 用于航空运输企业</a:t>
            </a:r>
            <a:endParaRPr lang="zh-CN" altLang="en-US" dirty="0">
              <a:cs typeface="微软雅黑" panose="020B0503020204020204" pitchFamily="34" charset="-122"/>
            </a:endParaRPr>
          </a:p>
          <a:p>
            <a:pPr marL="0" lvl="1" indent="0" algn="just">
              <a:lnSpc>
                <a:spcPct val="100000"/>
              </a:lnSpc>
              <a:spcBef>
                <a:spcPts val="600"/>
              </a:spcBef>
              <a:buClrTx/>
              <a:buSzTx/>
              <a:buNone/>
            </a:pPr>
            <a:r>
              <a:rPr lang="zh-CN" altLang="en-US" dirty="0">
                <a:cs typeface="微软雅黑" panose="020B0503020204020204" pitchFamily="34" charset="-122"/>
                <a:sym typeface="+mn-ea"/>
              </a:rPr>
              <a:t>.biz 用于商业 (business)</a:t>
            </a:r>
            <a:endParaRPr lang="zh-CN" altLang="en-US" dirty="0">
              <a:cs typeface="微软雅黑" panose="020B0503020204020204" pitchFamily="34" charset="-122"/>
            </a:endParaRPr>
          </a:p>
          <a:p>
            <a:pPr marL="0" lvl="1" indent="0" algn="just">
              <a:lnSpc>
                <a:spcPct val="100000"/>
              </a:lnSpc>
              <a:spcBef>
                <a:spcPts val="600"/>
              </a:spcBef>
              <a:buClrTx/>
              <a:buSzTx/>
              <a:buNone/>
            </a:pPr>
            <a:r>
              <a:rPr lang="zh-CN" altLang="en-US" dirty="0">
                <a:cs typeface="微软雅黑" panose="020B0503020204020204" pitchFamily="34" charset="-122"/>
                <a:sym typeface="+mn-ea"/>
              </a:rPr>
              <a:t>.cat 用于(西班牙)加泰罗尼亚语言和文化团体</a:t>
            </a:r>
            <a:endParaRPr lang="zh-CN" altLang="en-US" dirty="0">
              <a:cs typeface="微软雅黑" panose="020B0503020204020204" pitchFamily="34" charset="-122"/>
            </a:endParaRPr>
          </a:p>
          <a:p>
            <a:pPr marL="0" lvl="1" indent="0" algn="just">
              <a:lnSpc>
                <a:spcPct val="100000"/>
              </a:lnSpc>
              <a:spcBef>
                <a:spcPts val="600"/>
              </a:spcBef>
              <a:buClrTx/>
              <a:buSzTx/>
              <a:buNone/>
            </a:pPr>
            <a:r>
              <a:rPr lang="zh-CN" altLang="en-US" dirty="0">
                <a:cs typeface="微软雅黑" panose="020B0503020204020204" pitchFamily="34" charset="-122"/>
                <a:sym typeface="+mn-ea"/>
              </a:rPr>
              <a:t>.coop 用于合作团体</a:t>
            </a:r>
            <a:endParaRPr lang="zh-CN" altLang="en-US" dirty="0">
              <a:cs typeface="微软雅黑" panose="020B0503020204020204" pitchFamily="34" charset="-122"/>
            </a:endParaRPr>
          </a:p>
          <a:p>
            <a:pPr marL="0" lvl="1" indent="0" algn="just">
              <a:lnSpc>
                <a:spcPct val="100000"/>
              </a:lnSpc>
              <a:spcBef>
                <a:spcPts val="600"/>
              </a:spcBef>
              <a:buClrTx/>
              <a:buSzTx/>
              <a:buNone/>
            </a:pPr>
            <a:r>
              <a:rPr lang="zh-CN" altLang="en-US" dirty="0">
                <a:cs typeface="微软雅黑" panose="020B0503020204020204" pitchFamily="34" charset="-122"/>
                <a:sym typeface="+mn-ea"/>
              </a:rPr>
              <a:t>.info 适用于各种情况</a:t>
            </a:r>
            <a:endParaRPr lang="zh-CN" altLang="en-US" dirty="0">
              <a:cs typeface="微软雅黑" panose="020B0503020204020204" pitchFamily="34" charset="-122"/>
            </a:endParaRPr>
          </a:p>
          <a:p>
            <a:pPr marL="0" lvl="1" indent="0" algn="just">
              <a:lnSpc>
                <a:spcPct val="100000"/>
              </a:lnSpc>
              <a:spcBef>
                <a:spcPts val="600"/>
              </a:spcBef>
              <a:buClrTx/>
              <a:buSzTx/>
              <a:buNone/>
            </a:pPr>
            <a:r>
              <a:rPr lang="zh-CN" altLang="en-US" dirty="0">
                <a:cs typeface="微软雅黑" panose="020B0503020204020204" pitchFamily="34" charset="-122"/>
                <a:sym typeface="+mn-ea"/>
              </a:rPr>
              <a:t>.jobs 用于人力资源管理者</a:t>
            </a:r>
            <a:endParaRPr lang="en-US" altLang="zh-CN" dirty="0">
              <a:cs typeface="微软雅黑" panose="020B0503020204020204" pitchFamily="34" charset="-122"/>
              <a:sym typeface="+mn-ea"/>
            </a:endParaRPr>
          </a:p>
          <a:p>
            <a:pPr marL="0" lvl="1" indent="0">
              <a:lnSpc>
                <a:spcPct val="100000"/>
              </a:lnSpc>
              <a:spcBef>
                <a:spcPts val="600"/>
              </a:spcBef>
              <a:buClrTx/>
              <a:buSzTx/>
              <a:buNone/>
            </a:pPr>
            <a:r>
              <a:rPr lang="zh-CN" altLang="en-US" dirty="0">
                <a:cs typeface="微软雅黑" panose="020B0503020204020204" pitchFamily="34" charset="-122"/>
                <a:sym typeface="+mn-ea"/>
              </a:rPr>
              <a:t>.museum 用于博物馆</a:t>
            </a:r>
            <a:endParaRPr lang="zh-CN" altLang="en-US" dirty="0">
              <a:cs typeface="微软雅黑" panose="020B0503020204020204" pitchFamily="34" charset="-122"/>
            </a:endParaRPr>
          </a:p>
          <a:p>
            <a:pPr marL="0" lvl="1" indent="0">
              <a:lnSpc>
                <a:spcPct val="100000"/>
              </a:lnSpc>
              <a:spcBef>
                <a:spcPts val="600"/>
              </a:spcBef>
              <a:buClrTx/>
              <a:buSzTx/>
              <a:buNone/>
            </a:pPr>
            <a:r>
              <a:rPr lang="zh-CN" altLang="en-US" dirty="0">
                <a:cs typeface="微软雅黑" panose="020B0503020204020204" pitchFamily="34" charset="-122"/>
                <a:sym typeface="+mn-ea"/>
              </a:rPr>
              <a:t>.name 用于个人</a:t>
            </a:r>
            <a:endParaRPr lang="zh-CN" altLang="en-US" dirty="0">
              <a:cs typeface="微软雅黑" panose="020B0503020204020204" pitchFamily="34" charset="-122"/>
            </a:endParaRPr>
          </a:p>
          <a:p>
            <a:pPr marL="0" lvl="1" indent="0">
              <a:lnSpc>
                <a:spcPct val="100000"/>
              </a:lnSpc>
              <a:spcBef>
                <a:spcPts val="600"/>
              </a:spcBef>
              <a:buClrTx/>
              <a:buSzTx/>
              <a:buNone/>
            </a:pPr>
            <a:r>
              <a:rPr lang="zh-CN" altLang="en-US" dirty="0">
                <a:cs typeface="微软雅黑" panose="020B0503020204020204" pitchFamily="34" charset="-122"/>
                <a:sym typeface="+mn-ea"/>
              </a:rPr>
              <a:t>.pro 用于有资质的专业人员及其实体，例如会计、律师和医师等自由职业者</a:t>
            </a:r>
            <a:endParaRPr lang="zh-CN" altLang="en-US" dirty="0">
              <a:cs typeface="微软雅黑" panose="020B0503020204020204" pitchFamily="34" charset="-122"/>
            </a:endParaRPr>
          </a:p>
          <a:p>
            <a:pPr marL="0" lvl="1" indent="0">
              <a:lnSpc>
                <a:spcPct val="100000"/>
              </a:lnSpc>
              <a:spcBef>
                <a:spcPts val="600"/>
              </a:spcBef>
              <a:buClrTx/>
              <a:buSzTx/>
              <a:buNone/>
            </a:pPr>
            <a:r>
              <a:rPr lang="zh-CN" altLang="en-US" dirty="0">
                <a:cs typeface="微软雅黑" panose="020B0503020204020204" pitchFamily="34" charset="-122"/>
                <a:sym typeface="+mn-ea"/>
              </a:rPr>
              <a:t>.tel 用于商业和个人公布其联系方式</a:t>
            </a:r>
            <a:endParaRPr lang="zh-CN" altLang="en-US" dirty="0">
              <a:cs typeface="微软雅黑" panose="020B0503020204020204" pitchFamily="34" charset="-122"/>
            </a:endParaRPr>
          </a:p>
          <a:p>
            <a:pPr marL="0" lvl="1" indent="0">
              <a:lnSpc>
                <a:spcPct val="100000"/>
              </a:lnSpc>
              <a:spcBef>
                <a:spcPts val="600"/>
              </a:spcBef>
              <a:buClrTx/>
              <a:buSzTx/>
              <a:buNone/>
            </a:pPr>
            <a:r>
              <a:rPr lang="zh-CN" altLang="en-US" dirty="0">
                <a:cs typeface="微软雅黑" panose="020B0503020204020204" pitchFamily="34" charset="-122"/>
                <a:sym typeface="+mn-ea"/>
              </a:rPr>
              <a:t>.travel 用于旅游业实体</a:t>
            </a:r>
            <a:endParaRPr lang="zh-CN" altLang="en-US" dirty="0">
              <a:cs typeface="微软雅黑" panose="020B0503020204020204" pitchFamily="34" charset="-122"/>
            </a:endParaRPr>
          </a:p>
          <a:p>
            <a:pPr marL="0" lvl="1" indent="0" algn="just">
              <a:lnSpc>
                <a:spcPct val="100000"/>
              </a:lnSpc>
              <a:spcBef>
                <a:spcPts val="600"/>
              </a:spcBef>
              <a:buClrTx/>
              <a:buSzTx/>
              <a:buNone/>
            </a:pPr>
            <a:endParaRPr lang="en-US" altLang="zh-CN" dirty="0">
              <a:cs typeface="微软雅黑" panose="020B0503020204020204" pitchFamily="34" charset="-122"/>
              <a:sym typeface="+mn-ea"/>
            </a:endParaRPr>
          </a:p>
          <a:p>
            <a:pPr marL="0" lvl="1" indent="0" algn="just">
              <a:lnSpc>
                <a:spcPct val="100000"/>
              </a:lnSpc>
              <a:spcBef>
                <a:spcPts val="600"/>
              </a:spcBef>
              <a:buClrTx/>
              <a:buSzTx/>
              <a:buNone/>
            </a:pPr>
            <a:endParaRPr lang="en-US" altLang="zh-CN" dirty="0">
              <a:cs typeface="微软雅黑" panose="020B0503020204020204" pitchFamily="34" charset="-122"/>
              <a:sym typeface="+mn-ea"/>
            </a:endParaRPr>
          </a:p>
          <a:p>
            <a:pPr marL="0" lvl="1" indent="0" algn="just">
              <a:lnSpc>
                <a:spcPct val="100000"/>
              </a:lnSpc>
              <a:spcBef>
                <a:spcPts val="600"/>
              </a:spcBef>
              <a:buClrTx/>
              <a:buSzTx/>
              <a:buNone/>
            </a:pPr>
            <a:endParaRPr lang="zh-CN" altLang="en-US" dirty="0">
              <a:cs typeface="微软雅黑" panose="020B0503020204020204" pitchFamily="34" charset="-122"/>
              <a:sym typeface="+mn-ea"/>
            </a:endParaRPr>
          </a:p>
        </p:txBody>
      </p:sp>
      <p:sp>
        <p:nvSpPr>
          <p:cNvPr id="4" name="矩形 3">
            <a:extLst>
              <a:ext uri="{FF2B5EF4-FFF2-40B4-BE49-F238E27FC236}">
                <a16:creationId xmlns:a16="http://schemas.microsoft.com/office/drawing/2014/main" id="{A3F7582F-8119-43AE-9566-4A27CD267E8B}"/>
              </a:ext>
            </a:extLst>
          </p:cNvPr>
          <p:cNvSpPr/>
          <p:nvPr/>
        </p:nvSpPr>
        <p:spPr>
          <a:xfrm>
            <a:off x="609600" y="5638800"/>
            <a:ext cx="12192000" cy="723275"/>
          </a:xfrm>
          <a:prstGeom prst="rect">
            <a:avLst/>
          </a:prstGeom>
        </p:spPr>
        <p:txBody>
          <a:bodyPr wrap="square">
            <a:spAutoFit/>
          </a:bodyPr>
          <a:lstStyle/>
          <a:p>
            <a:pPr marL="0" lvl="1" indent="0">
              <a:lnSpc>
                <a:spcPct val="100000"/>
              </a:lnSpc>
              <a:spcBef>
                <a:spcPts val="600"/>
              </a:spcBef>
              <a:buClrTx/>
              <a:buSzTx/>
              <a:buNone/>
            </a:pPr>
            <a:r>
              <a:rPr lang="zh-CN" altLang="en-US" dirty="0">
                <a:solidFill>
                  <a:schemeClr val="accent1"/>
                </a:solidFill>
                <a:cs typeface="微软雅黑" panose="020B0503020204020204" pitchFamily="34" charset="-122"/>
                <a:sym typeface="+mn-ea"/>
              </a:rPr>
              <a:t>2012年开始，公司名可以作为新的顶级域名(18万美元)</a:t>
            </a:r>
            <a:endParaRPr lang="zh-CN" altLang="en-US" dirty="0">
              <a:solidFill>
                <a:schemeClr val="accent1"/>
              </a:solidFill>
              <a:cs typeface="微软雅黑" panose="020B0503020204020204" pitchFamily="34" charset="-122"/>
            </a:endParaRPr>
          </a:p>
          <a:p>
            <a:pPr marL="0" lvl="1" indent="0">
              <a:lnSpc>
                <a:spcPct val="100000"/>
              </a:lnSpc>
              <a:spcBef>
                <a:spcPts val="600"/>
              </a:spcBef>
              <a:buClrTx/>
              <a:buSzTx/>
              <a:buNone/>
            </a:pPr>
            <a:r>
              <a:rPr lang="zh-CN" altLang="en-US" dirty="0">
                <a:solidFill>
                  <a:schemeClr val="accent1"/>
                </a:solidFill>
                <a:cs typeface="微软雅黑" panose="020B0503020204020204" pitchFamily="34" charset="-122"/>
                <a:sym typeface="+mn-ea"/>
              </a:rPr>
              <a:t>也可以注册</a:t>
            </a:r>
            <a:r>
              <a:rPr lang="zh-CN" altLang="en-US" dirty="0">
                <a:cs typeface="微软雅黑" panose="020B0503020204020204" pitchFamily="34" charset="-122"/>
                <a:sym typeface="+mn-ea"/>
              </a:rPr>
              <a:t> </a:t>
            </a:r>
            <a:r>
              <a:rPr kumimoji="1" lang="en-US" altLang="zh-CN" dirty="0">
                <a:solidFill>
                  <a:srgbClr val="C00000"/>
                </a:solidFill>
                <a:sym typeface="+mn-ea"/>
              </a:rPr>
              <a:t>.中国、.公司、.网络</a:t>
            </a:r>
            <a:r>
              <a:rPr lang="zh-CN" altLang="en-US" dirty="0">
                <a:solidFill>
                  <a:schemeClr val="accent1"/>
                </a:solidFill>
                <a:cs typeface="微软雅黑" panose="020B0503020204020204" pitchFamily="34" charset="-122"/>
                <a:sym typeface="+mn-ea"/>
              </a:rPr>
              <a:t>等顶级域名</a:t>
            </a:r>
            <a:r>
              <a:rPr lang="zh-CN" altLang="en-US" dirty="0">
                <a:cs typeface="微软雅黑" panose="020B0503020204020204" pitchFamily="34" charset="-122"/>
                <a:sym typeface="+mn-ea"/>
              </a:rPr>
              <a:t>(多语种域名国际标准</a:t>
            </a:r>
            <a:r>
              <a:rPr kumimoji="1" lang="en-US" altLang="zh-CN" dirty="0">
                <a:solidFill>
                  <a:srgbClr val="C00000"/>
                </a:solidFill>
                <a:sym typeface="+mn-ea"/>
              </a:rPr>
              <a:t>RFC3454、RFC3490、RFC3491、RFC3492</a:t>
            </a:r>
            <a:r>
              <a:rPr lang="zh-CN" altLang="en-US" dirty="0">
                <a:cs typeface="微软雅黑" panose="020B0503020204020204" pitchFamily="34" charset="-122"/>
                <a:sym typeface="+mn-ea"/>
              </a:rPr>
              <a:t>)</a:t>
            </a:r>
          </a:p>
        </p:txBody>
      </p:sp>
    </p:spTree>
    <p:extLst>
      <p:ext uri="{BB962C8B-B14F-4D97-AF65-F5344CB8AC3E}">
        <p14:creationId xmlns:p14="http://schemas.microsoft.com/office/powerpoint/2010/main" val="2377107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内容占位符 7">
            <a:extLst>
              <a:ext uri="{FF2B5EF4-FFF2-40B4-BE49-F238E27FC236}">
                <a16:creationId xmlns:a16="http://schemas.microsoft.com/office/drawing/2014/main" id="{77896070-E321-4F9B-9466-C8661F582FB1}"/>
              </a:ext>
            </a:extLst>
          </p:cNvPr>
          <p:cNvSpPr txBox="1">
            <a:spLocks/>
          </p:cNvSpPr>
          <p:nvPr/>
        </p:nvSpPr>
        <p:spPr bwMode="auto">
          <a:xfrm>
            <a:off x="609600" y="2188479"/>
            <a:ext cx="10972800" cy="39376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257175" indent="-257175" algn="l" rtl="0" eaLnBrk="0" fontAlgn="base" hangingPunct="0">
              <a:spcBef>
                <a:spcPct val="50000"/>
              </a:spcBef>
              <a:spcAft>
                <a:spcPct val="0"/>
              </a:spcAft>
              <a:buFont typeface="Wingdings" pitchFamily="2" charset="2"/>
              <a:buChar char="Ø"/>
              <a:defRPr sz="2100">
                <a:solidFill>
                  <a:schemeClr val="tx1"/>
                </a:solidFill>
                <a:latin typeface="+mn-lt"/>
                <a:ea typeface="+mn-ea"/>
                <a:cs typeface="+mn-cs"/>
              </a:defRPr>
            </a:lvl1pPr>
            <a:lvl2pPr marL="557213" indent="-214313" algn="l" rtl="0" eaLnBrk="0" fontAlgn="base" hangingPunct="0">
              <a:spcBef>
                <a:spcPct val="20000"/>
              </a:spcBef>
              <a:spcAft>
                <a:spcPct val="0"/>
              </a:spcAft>
              <a:buChar char="•"/>
              <a:defRPr sz="1800">
                <a:solidFill>
                  <a:schemeClr val="tx1"/>
                </a:solidFill>
                <a:latin typeface="+mn-lt"/>
              </a:defRPr>
            </a:lvl2pPr>
            <a:lvl3pPr marL="857250" indent="-171450" algn="l" rtl="0" eaLnBrk="0" fontAlgn="base" hangingPunct="0">
              <a:spcBef>
                <a:spcPct val="20000"/>
              </a:spcBef>
              <a:spcAft>
                <a:spcPct val="0"/>
              </a:spcAft>
              <a:buChar char="•"/>
              <a:defRPr sz="1500">
                <a:solidFill>
                  <a:schemeClr val="tx1"/>
                </a:solidFill>
                <a:latin typeface="+mn-lt"/>
              </a:defRPr>
            </a:lvl3pPr>
            <a:lvl4pPr marL="1200150" indent="-171450" algn="l" rtl="0" eaLnBrk="0" fontAlgn="base" hangingPunct="0">
              <a:spcBef>
                <a:spcPct val="20000"/>
              </a:spcBef>
              <a:spcAft>
                <a:spcPct val="0"/>
              </a:spcAft>
              <a:buChar char="•"/>
              <a:defRPr>
                <a:solidFill>
                  <a:schemeClr val="tx1"/>
                </a:solidFill>
                <a:latin typeface="+mn-lt"/>
              </a:defRPr>
            </a:lvl4pPr>
            <a:lvl5pPr marL="1543050" indent="-171450" algn="l" rtl="0" eaLnBrk="0" fontAlgn="base" hangingPunct="0">
              <a:spcBef>
                <a:spcPct val="20000"/>
              </a:spcBef>
              <a:spcAft>
                <a:spcPct val="0"/>
              </a:spcAft>
              <a:buChar char="•"/>
              <a:defRPr>
                <a:solidFill>
                  <a:schemeClr val="tx1"/>
                </a:solidFill>
                <a:latin typeface="+mn-lt"/>
              </a:defRPr>
            </a:lvl5pPr>
            <a:lvl6pPr marL="1885950" indent="-171450" algn="l" rtl="0" fontAlgn="base">
              <a:spcBef>
                <a:spcPct val="20000"/>
              </a:spcBef>
              <a:spcAft>
                <a:spcPct val="0"/>
              </a:spcAft>
              <a:buChar char="•"/>
              <a:defRPr>
                <a:solidFill>
                  <a:schemeClr val="tx1"/>
                </a:solidFill>
                <a:latin typeface="+mn-lt"/>
              </a:defRPr>
            </a:lvl6pPr>
            <a:lvl7pPr marL="2228850" indent="-171450" algn="l" rtl="0" fontAlgn="base">
              <a:spcBef>
                <a:spcPct val="20000"/>
              </a:spcBef>
              <a:spcAft>
                <a:spcPct val="0"/>
              </a:spcAft>
              <a:buChar char="•"/>
              <a:defRPr>
                <a:solidFill>
                  <a:schemeClr val="tx1"/>
                </a:solidFill>
                <a:latin typeface="+mn-lt"/>
              </a:defRPr>
            </a:lvl7pPr>
            <a:lvl8pPr marL="2571750" indent="-171450" algn="l" rtl="0" fontAlgn="base">
              <a:spcBef>
                <a:spcPct val="20000"/>
              </a:spcBef>
              <a:spcAft>
                <a:spcPct val="0"/>
              </a:spcAft>
              <a:buChar char="•"/>
              <a:defRPr>
                <a:solidFill>
                  <a:schemeClr val="tx1"/>
                </a:solidFill>
                <a:latin typeface="+mn-lt"/>
              </a:defRPr>
            </a:lvl8pPr>
            <a:lvl9pPr marL="2914650" indent="-171450" algn="l" rtl="0" fontAlgn="base">
              <a:spcBef>
                <a:spcPct val="20000"/>
              </a:spcBef>
              <a:spcAft>
                <a:spcPct val="0"/>
              </a:spcAft>
              <a:buChar char="•"/>
              <a:defRPr>
                <a:solidFill>
                  <a:schemeClr val="tx1"/>
                </a:solidFill>
                <a:latin typeface="+mn-lt"/>
              </a:defRPr>
            </a:lvl9pPr>
          </a:lstStyle>
          <a:p>
            <a:pPr marL="360680" lvl="1" indent="-360680" algn="just">
              <a:lnSpc>
                <a:spcPct val="110000"/>
              </a:lnSpc>
              <a:spcBef>
                <a:spcPts val="600"/>
              </a:spcBef>
              <a:buClrTx/>
              <a:buSzTx/>
              <a:buFont typeface="Wingdings" panose="05000000000000000000" pitchFamily="2" charset="2"/>
              <a:buChar char="Ø"/>
            </a:pPr>
            <a:r>
              <a:rPr kumimoji="1" lang="en-US" altLang="zh-CN" sz="2800" dirty="0" err="1">
                <a:solidFill>
                  <a:srgbClr val="C00000"/>
                </a:solidFill>
                <a:sym typeface="+mn-ea"/>
              </a:rPr>
              <a:t>类别域名</a:t>
            </a:r>
            <a:r>
              <a:rPr lang="zh-CN" altLang="en-US" sz="2800" dirty="0">
                <a:cs typeface="微软雅黑" panose="020B0503020204020204" pitchFamily="34" charset="-122"/>
                <a:sym typeface="+mn-ea"/>
              </a:rPr>
              <a:t>7个</a:t>
            </a:r>
            <a:endParaRPr lang="zh-CN" altLang="en-US" sz="2800" dirty="0">
              <a:cs typeface="微软雅黑" panose="020B0503020204020204" pitchFamily="34" charset="-122"/>
            </a:endParaRPr>
          </a:p>
          <a:p>
            <a:pPr marL="817880" lvl="2" indent="-360680" algn="just">
              <a:lnSpc>
                <a:spcPct val="110000"/>
              </a:lnSpc>
              <a:spcBef>
                <a:spcPts val="600"/>
              </a:spcBef>
              <a:buClrTx/>
              <a:buSzTx/>
              <a:buFont typeface="Wingdings" panose="05000000000000000000" pitchFamily="2" charset="2"/>
              <a:buChar char="Ø"/>
            </a:pPr>
            <a:r>
              <a:rPr lang="zh-CN" altLang="en-US" sz="2400" dirty="0">
                <a:latin typeface="Times New Roman" panose="02020603050405020304" charset="0"/>
                <a:sym typeface="+mn-ea"/>
              </a:rPr>
              <a:t>.edu.cn </a:t>
            </a:r>
            <a:r>
              <a:rPr lang="zh-CN" altLang="en-US" sz="2400" dirty="0">
                <a:latin typeface="+mn-ea"/>
                <a:sym typeface="+mn-ea"/>
              </a:rPr>
              <a:t>教育</a:t>
            </a:r>
          </a:p>
          <a:p>
            <a:pPr marL="817880" lvl="2" indent="-360680" algn="just">
              <a:lnSpc>
                <a:spcPct val="110000"/>
              </a:lnSpc>
              <a:spcBef>
                <a:spcPts val="600"/>
              </a:spcBef>
              <a:buClrTx/>
              <a:buSzTx/>
              <a:buFont typeface="Wingdings" panose="05000000000000000000" pitchFamily="2" charset="2"/>
              <a:buChar char="Ø"/>
            </a:pPr>
            <a:r>
              <a:rPr lang="zh-CN" altLang="en-US" sz="2400" dirty="0">
                <a:latin typeface="Times New Roman" panose="02020603050405020304" charset="0"/>
                <a:sym typeface="+mn-ea"/>
              </a:rPr>
              <a:t>.gov.cn </a:t>
            </a:r>
            <a:r>
              <a:rPr lang="zh-CN" altLang="en-US" sz="2400" dirty="0">
                <a:latin typeface="+mn-ea"/>
                <a:sym typeface="+mn-ea"/>
              </a:rPr>
              <a:t>政府</a:t>
            </a:r>
          </a:p>
          <a:p>
            <a:pPr marL="817880" lvl="2" indent="-360680" algn="just">
              <a:lnSpc>
                <a:spcPct val="110000"/>
              </a:lnSpc>
              <a:spcBef>
                <a:spcPts val="600"/>
              </a:spcBef>
              <a:buClrTx/>
              <a:buSzTx/>
              <a:buFont typeface="Wingdings" panose="05000000000000000000" pitchFamily="2" charset="2"/>
              <a:buChar char="Ø"/>
            </a:pPr>
            <a:r>
              <a:rPr lang="zh-CN" altLang="en-US" sz="2400" dirty="0">
                <a:latin typeface="Times New Roman" panose="02020603050405020304" charset="0"/>
                <a:sym typeface="+mn-ea"/>
              </a:rPr>
              <a:t>.org.cn </a:t>
            </a:r>
            <a:r>
              <a:rPr lang="zh-CN" altLang="en-US" sz="2400" dirty="0">
                <a:latin typeface="+mn-ea"/>
                <a:sym typeface="+mn-ea"/>
              </a:rPr>
              <a:t>非营利组织</a:t>
            </a:r>
          </a:p>
          <a:p>
            <a:pPr marL="817880" lvl="2" indent="-360680" algn="just">
              <a:lnSpc>
                <a:spcPct val="110000"/>
              </a:lnSpc>
              <a:spcBef>
                <a:spcPts val="600"/>
              </a:spcBef>
              <a:buClrTx/>
              <a:buSzTx/>
              <a:buFont typeface="Wingdings" panose="05000000000000000000" pitchFamily="2" charset="2"/>
              <a:buChar char="Ø"/>
            </a:pPr>
            <a:r>
              <a:rPr lang="zh-CN" altLang="en-US" sz="2400" dirty="0">
                <a:latin typeface="Times New Roman" panose="02020603050405020304" charset="0"/>
                <a:sym typeface="+mn-ea"/>
              </a:rPr>
              <a:t>.net.cn </a:t>
            </a:r>
            <a:r>
              <a:rPr lang="zh-CN" altLang="en-US" sz="2400" dirty="0">
                <a:latin typeface="+mn-ea"/>
                <a:sym typeface="+mn-ea"/>
              </a:rPr>
              <a:t>网络服务</a:t>
            </a:r>
            <a:endParaRPr lang="zh-CN" altLang="en-US" sz="2400" dirty="0">
              <a:latin typeface="+mn-ea"/>
            </a:endParaRPr>
          </a:p>
          <a:p>
            <a:pPr marL="360680" lvl="1" indent="-360680" algn="just">
              <a:lnSpc>
                <a:spcPct val="110000"/>
              </a:lnSpc>
              <a:spcBef>
                <a:spcPts val="600"/>
              </a:spcBef>
              <a:buClrTx/>
              <a:buSzTx/>
              <a:buFont typeface="Wingdings" panose="05000000000000000000" pitchFamily="2" charset="2"/>
              <a:buChar char="Ø"/>
            </a:pPr>
            <a:r>
              <a:rPr kumimoji="1" lang="en-US" altLang="zh-CN" sz="2800" dirty="0" err="1">
                <a:solidFill>
                  <a:srgbClr val="C00000"/>
                </a:solidFill>
                <a:sym typeface="+mn-ea"/>
              </a:rPr>
              <a:t>行政区域名</a:t>
            </a:r>
            <a:r>
              <a:rPr lang="zh-CN" altLang="en-US" sz="2800" dirty="0">
                <a:cs typeface="微软雅黑" panose="020B0503020204020204" pitchFamily="34" charset="-122"/>
                <a:sym typeface="+mn-ea"/>
              </a:rPr>
              <a:t>34个：省、直辖市、自治区、特区等行政区域名，每个行政区域名为两个字母，例如北京bj、河北</a:t>
            </a:r>
            <a:r>
              <a:rPr lang="en-US" altLang="zh-CN" sz="2800" dirty="0">
                <a:cs typeface="微软雅黑" panose="020B0503020204020204" pitchFamily="34" charset="-122"/>
                <a:sym typeface="+mn-ea"/>
              </a:rPr>
              <a:t>he</a:t>
            </a:r>
            <a:r>
              <a:rPr lang="zh-CN" altLang="en-US" sz="2800" dirty="0">
                <a:cs typeface="微软雅黑" panose="020B0503020204020204" pitchFamily="34" charset="-122"/>
                <a:sym typeface="+mn-ea"/>
              </a:rPr>
              <a:t>等</a:t>
            </a:r>
            <a:endParaRPr lang="zh-CN" altLang="en-US" sz="2800" dirty="0">
              <a:cs typeface="微软雅黑" panose="020B0503020204020204" pitchFamily="34" charset="-122"/>
            </a:endParaRPr>
          </a:p>
          <a:p>
            <a:pPr marL="360680" lvl="1" indent="-360680" algn="just">
              <a:lnSpc>
                <a:spcPct val="110000"/>
              </a:lnSpc>
              <a:spcBef>
                <a:spcPts val="600"/>
              </a:spcBef>
              <a:buClrTx/>
              <a:buSzTx/>
              <a:buFont typeface="Wingdings" panose="05000000000000000000" pitchFamily="2" charset="2"/>
              <a:buChar char="Ø"/>
            </a:pPr>
            <a:r>
              <a:rPr kumimoji="1" lang="en-US" altLang="zh-CN" sz="2800" dirty="0" err="1">
                <a:solidFill>
                  <a:srgbClr val="C00000"/>
                </a:solidFill>
                <a:sym typeface="+mn-ea"/>
              </a:rPr>
              <a:t>无类别域名</a:t>
            </a:r>
            <a:r>
              <a:rPr lang="zh-CN" altLang="en-US" sz="2800" dirty="0">
                <a:cs typeface="微软雅黑" panose="020B0503020204020204" pitchFamily="34" charset="-122"/>
                <a:sym typeface="+mn-ea"/>
              </a:rPr>
              <a:t>：例如 www.</a:t>
            </a:r>
            <a:r>
              <a:rPr lang="en-US" altLang="zh-CN" sz="2800" dirty="0" err="1">
                <a:cs typeface="微软雅黑" panose="020B0503020204020204" pitchFamily="34" charset="-122"/>
                <a:sym typeface="+mn-ea"/>
              </a:rPr>
              <a:t>baidu</a:t>
            </a:r>
            <a:r>
              <a:rPr lang="zh-CN" altLang="en-US" sz="2800" dirty="0">
                <a:cs typeface="微软雅黑" panose="020B0503020204020204" pitchFamily="34" charset="-122"/>
                <a:sym typeface="+mn-ea"/>
              </a:rPr>
              <a:t>.cn、www.tianya.cn等</a:t>
            </a:r>
            <a:endParaRPr lang="zh-CN" altLang="en-US" sz="2800" dirty="0">
              <a:cs typeface="微软雅黑" panose="020B0503020204020204" pitchFamily="34" charset="-122"/>
            </a:endParaRPr>
          </a:p>
        </p:txBody>
      </p:sp>
      <p:sp>
        <p:nvSpPr>
          <p:cNvPr id="2" name="标题 1"/>
          <p:cNvSpPr>
            <a:spLocks noGrp="1"/>
          </p:cNvSpPr>
          <p:nvPr>
            <p:ph type="title"/>
          </p:nvPr>
        </p:nvSpPr>
        <p:spPr>
          <a:xfrm>
            <a:off x="609600" y="274638"/>
            <a:ext cx="10972800" cy="1143000"/>
          </a:xfrm>
        </p:spPr>
        <p:txBody>
          <a:bodyPr>
            <a:normAutofit/>
          </a:bodyPr>
          <a:lstStyle/>
          <a:p>
            <a:r>
              <a:rPr lang="zh-CN" altLang="en-US" dirty="0">
                <a:sym typeface="+mn-ea"/>
              </a:rPr>
              <a:t>典型域名：二级域名</a:t>
            </a:r>
            <a:endParaRPr lang="zh-CN" altLang="en-US" dirty="0"/>
          </a:p>
        </p:txBody>
      </p:sp>
      <p:sp>
        <p:nvSpPr>
          <p:cNvPr id="10" name="灯片编号占位符 9"/>
          <p:cNvSpPr>
            <a:spLocks noGrp="1"/>
          </p:cNvSpPr>
          <p:nvPr>
            <p:ph type="sldNum" sz="quarter" idx="11"/>
          </p:nvPr>
        </p:nvSpPr>
        <p:spPr/>
        <p:txBody>
          <a:bodyPr/>
          <a:lstStyle/>
          <a:p>
            <a:fld id="{8D4D1E41-7A09-AB4A-A4E1-09765ADA2698}" type="slidenum">
              <a:rPr kumimoji="1" lang="zh-CN" altLang="en-US" smtClean="0"/>
              <a:t>12</a:t>
            </a:fld>
            <a:endParaRPr kumimoji="1" lang="zh-CN" altLang="en-US" dirty="0"/>
          </a:p>
        </p:txBody>
      </p:sp>
      <p:sp>
        <p:nvSpPr>
          <p:cNvPr id="6" name="内容占位符 2"/>
          <p:cNvSpPr>
            <a:spLocks noGrp="1"/>
          </p:cNvSpPr>
          <p:nvPr/>
        </p:nvSpPr>
        <p:spPr>
          <a:xfrm>
            <a:off x="838200" y="1351915"/>
            <a:ext cx="8417560" cy="785495"/>
          </a:xfrm>
          <a:prstGeom prst="rect">
            <a:avLst/>
          </a:prstGeom>
        </p:spPr>
        <p:txBody>
          <a:bodyPr vert="horz" lIns="91440" tIns="45720" rIns="91440" bIns="45720" rtlCol="0">
            <a:normAutofit/>
          </a:bodyPr>
          <a:lstStyle>
            <a:lvl1pPr marL="360680" indent="-360680" algn="l" rtl="0" eaLnBrk="1" latinLnBrk="0" hangingPunct="1">
              <a:lnSpc>
                <a:spcPct val="100000"/>
              </a:lnSpc>
              <a:spcBef>
                <a:spcPts val="600"/>
              </a:spcBef>
              <a:buFont typeface="Wingdings" panose="05000000000000000000" pitchFamily="2" charset="2"/>
              <a:buChar char="Ø"/>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algn="just">
              <a:lnSpc>
                <a:spcPct val="130000"/>
              </a:lnSpc>
              <a:buClrTx/>
              <a:buSzTx/>
              <a:buNone/>
            </a:pPr>
            <a:r>
              <a:rPr lang="zh-CN" altLang="en-US" dirty="0">
                <a:sym typeface="+mn-ea"/>
              </a:rPr>
              <a:t>国家顶级域名</a:t>
            </a:r>
            <a:r>
              <a:rPr kumimoji="1" lang="en-US" altLang="zh-CN" noProof="0" dirty="0">
                <a:ln>
                  <a:noFill/>
                </a:ln>
                <a:solidFill>
                  <a:srgbClr val="C00000"/>
                </a:solidFill>
                <a:effectLst/>
                <a:uLnTx/>
                <a:uFillTx/>
                <a:sym typeface="+mn-ea"/>
              </a:rPr>
              <a:t> .cn</a:t>
            </a:r>
            <a:r>
              <a:rPr lang="zh-CN" altLang="en-US" dirty="0">
                <a:sym typeface="+mn-ea"/>
              </a:rPr>
              <a:t>下的二级域名分为三类</a:t>
            </a:r>
            <a:endParaRPr kumimoji="1" lang="zh-CN" altLang="en-US" dirty="0">
              <a:solidFill>
                <a:schemeClr val="tx1"/>
              </a:solidFill>
              <a:cs typeface="微软雅黑" panose="020B0503020204020204" pitchFamily="34" charset="-122"/>
              <a:sym typeface="+mn-ea"/>
            </a:endParaRPr>
          </a:p>
        </p:txBody>
      </p:sp>
      <p:sp>
        <p:nvSpPr>
          <p:cNvPr id="3" name="内容占位符 2"/>
          <p:cNvSpPr>
            <a:spLocks noGrp="1"/>
          </p:cNvSpPr>
          <p:nvPr/>
        </p:nvSpPr>
        <p:spPr>
          <a:xfrm>
            <a:off x="4771390" y="2003425"/>
            <a:ext cx="4792980" cy="2339975"/>
          </a:xfrm>
          <a:prstGeom prst="rect">
            <a:avLst/>
          </a:prstGeom>
        </p:spPr>
        <p:txBody>
          <a:bodyPr vert="horz" lIns="91440" tIns="45720" rIns="91440" bIns="45720" rtlCol="0">
            <a:noAutofit/>
          </a:bodyPr>
          <a:lstStyle>
            <a:lvl1pPr marL="360680" indent="-36068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60680" lvl="1" indent="-360680" algn="just">
              <a:lnSpc>
                <a:spcPct val="110000"/>
              </a:lnSpc>
              <a:spcBef>
                <a:spcPts val="600"/>
              </a:spcBef>
              <a:buClrTx/>
              <a:buSzTx/>
              <a:buFont typeface="Wingdings" panose="05000000000000000000" pitchFamily="2" charset="2"/>
              <a:buChar char="Ø"/>
            </a:pPr>
            <a:endParaRPr lang="zh-CN" altLang="en-US" sz="2800" dirty="0">
              <a:cs typeface="微软雅黑" panose="020B0503020204020204" pitchFamily="34" charset="-122"/>
            </a:endParaRPr>
          </a:p>
          <a:p>
            <a:pPr marL="817880" lvl="2" indent="-360680" algn="just">
              <a:lnSpc>
                <a:spcPct val="110000"/>
              </a:lnSpc>
              <a:spcBef>
                <a:spcPts val="600"/>
              </a:spcBef>
              <a:buClrTx/>
              <a:buSzTx/>
              <a:buFont typeface="Wingdings" panose="05000000000000000000" pitchFamily="2" charset="2"/>
              <a:buChar char="Ø"/>
            </a:pPr>
            <a:r>
              <a:rPr lang="zh-CN" altLang="en-US" sz="2400" dirty="0">
                <a:latin typeface="+mn-ea"/>
                <a:ea typeface="+mn-ea"/>
                <a:sym typeface="+mn-ea"/>
              </a:rPr>
              <a:t>.com.cn 工商金融等企业</a:t>
            </a:r>
          </a:p>
          <a:p>
            <a:pPr marL="817880" lvl="2" indent="-360680" algn="just">
              <a:lnSpc>
                <a:spcPct val="110000"/>
              </a:lnSpc>
              <a:spcBef>
                <a:spcPts val="600"/>
              </a:spcBef>
              <a:buClrTx/>
              <a:buSzTx/>
              <a:buFont typeface="Wingdings" panose="05000000000000000000" pitchFamily="2" charset="2"/>
              <a:buChar char="Ø"/>
            </a:pPr>
            <a:r>
              <a:rPr lang="zh-CN" altLang="en-US" sz="2400" dirty="0">
                <a:latin typeface="+mn-ea"/>
                <a:ea typeface="+mn-ea"/>
                <a:sym typeface="+mn-ea"/>
              </a:rPr>
              <a:t>.ac.cn 科研</a:t>
            </a:r>
          </a:p>
          <a:p>
            <a:pPr marL="817880" lvl="2" indent="-360680" algn="just">
              <a:lnSpc>
                <a:spcPct val="110000"/>
              </a:lnSpc>
              <a:spcBef>
                <a:spcPts val="600"/>
              </a:spcBef>
              <a:buClrTx/>
              <a:buSzTx/>
              <a:buFont typeface="Wingdings" panose="05000000000000000000" pitchFamily="2" charset="2"/>
              <a:buChar char="Ø"/>
            </a:pPr>
            <a:r>
              <a:rPr lang="zh-CN" altLang="en-US" sz="2400" dirty="0">
                <a:latin typeface="+mn-ea"/>
                <a:ea typeface="+mn-ea"/>
                <a:sym typeface="+mn-ea"/>
              </a:rPr>
              <a:t>.mil.cn 国防机构</a:t>
            </a:r>
          </a:p>
        </p:txBody>
      </p:sp>
    </p:spTree>
    <p:extLst>
      <p:ext uri="{BB962C8B-B14F-4D97-AF65-F5344CB8AC3E}">
        <p14:creationId xmlns:p14="http://schemas.microsoft.com/office/powerpoint/2010/main" val="30732627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normAutofit/>
          </a:bodyPr>
          <a:lstStyle/>
          <a:p>
            <a:pPr marL="0" indent="0">
              <a:lnSpc>
                <a:spcPct val="130000"/>
              </a:lnSpc>
              <a:buNone/>
            </a:pPr>
            <a:r>
              <a:rPr lang="zh-CN" altLang="en-US" dirty="0">
                <a:sym typeface="+mn-ea"/>
              </a:rPr>
              <a:t>域名的管理</a:t>
            </a:r>
            <a:endParaRPr kumimoji="1" lang="zh-CN" altLang="en-US" dirty="0">
              <a:solidFill>
                <a:schemeClr val="tx1"/>
              </a:solidFill>
              <a:cs typeface="微软雅黑" panose="020B0503020204020204" pitchFamily="34" charset="-122"/>
              <a:sym typeface="+mn-ea"/>
            </a:endParaRPr>
          </a:p>
        </p:txBody>
      </p:sp>
      <p:sp>
        <p:nvSpPr>
          <p:cNvPr id="12" name="内容占位符 11">
            <a:extLst>
              <a:ext uri="{FF2B5EF4-FFF2-40B4-BE49-F238E27FC236}">
                <a16:creationId xmlns:a16="http://schemas.microsoft.com/office/drawing/2014/main" id="{4B6CE310-E819-484F-AF0B-D6E6F5A3355D}"/>
              </a:ext>
            </a:extLst>
          </p:cNvPr>
          <p:cNvSpPr>
            <a:spLocks noGrp="1"/>
          </p:cNvSpPr>
          <p:nvPr>
            <p:ph idx="1"/>
          </p:nvPr>
        </p:nvSpPr>
        <p:spPr>
          <a:xfrm>
            <a:off x="609600" y="1568448"/>
            <a:ext cx="7787724" cy="4525963"/>
          </a:xfrm>
        </p:spPr>
        <p:txBody>
          <a:bodyPr/>
          <a:lstStyle/>
          <a:p>
            <a:pPr marL="360680" lvl="1" indent="-360680">
              <a:lnSpc>
                <a:spcPct val="100000"/>
              </a:lnSpc>
              <a:spcBef>
                <a:spcPts val="600"/>
              </a:spcBef>
              <a:buClrTx/>
              <a:buSzTx/>
              <a:buFont typeface="Wingdings" panose="05000000000000000000" pitchFamily="2" charset="2"/>
              <a:buChar char="Ø"/>
            </a:pP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sym typeface="+mn-ea"/>
              </a:rPr>
              <a:t>域名管理机构分级负责域名注册</a:t>
            </a:r>
            <a:endParaRPr lang="zh-CN" altLang="en-US" sz="2800" dirty="0">
              <a:latin typeface="微软雅黑" panose="020B0503020204020204" pitchFamily="34" charset="-122"/>
              <a:ea typeface="微软雅黑" panose="020B0503020204020204" pitchFamily="34" charset="-122"/>
              <a:cs typeface="微软雅黑" panose="020B0503020204020204" pitchFamily="34" charset="-122"/>
            </a:endParaRPr>
          </a:p>
          <a:p>
            <a:pPr lvl="1"/>
            <a:r>
              <a:rPr kumimoji="1" lang="en-US" altLang="zh-CN" sz="2400" dirty="0" err="1">
                <a:solidFill>
                  <a:srgbClr val="C00000"/>
                </a:solidFill>
                <a:latin typeface="微软雅黑" panose="020B0503020204020204" pitchFamily="34" charset="-122"/>
                <a:ea typeface="微软雅黑" panose="020B0503020204020204" pitchFamily="34" charset="-122"/>
                <a:sym typeface="+mn-ea"/>
              </a:rPr>
              <a:t>Internet的域名管理机构</a:t>
            </a:r>
            <a:r>
              <a:rPr kumimoji="1" lang="en-US" altLang="zh-CN" sz="2400" dirty="0">
                <a:solidFill>
                  <a:srgbClr val="C00000"/>
                </a:solidFill>
                <a:latin typeface="微软雅黑" panose="020B0503020204020204" pitchFamily="34" charset="-122"/>
                <a:ea typeface="微软雅黑" panose="020B0503020204020204" pitchFamily="34" charset="-122"/>
                <a:sym typeface="+mn-ea"/>
              </a:rPr>
              <a:t>: ICANN </a:t>
            </a:r>
            <a:r>
              <a:rPr kumimoji="1" lang="en-US" altLang="zh-CN" sz="2400" dirty="0">
                <a:solidFill>
                  <a:srgbClr val="C00000"/>
                </a:solidFill>
                <a:latin typeface="微软雅黑" panose="020B0503020204020204" pitchFamily="34" charset="-122"/>
                <a:ea typeface="微软雅黑" panose="020B0503020204020204" pitchFamily="34" charset="-122"/>
                <a:sym typeface="+mn-ea"/>
                <a:hlinkClick r:id="rId3"/>
              </a:rPr>
              <a:t>www.icann.org</a:t>
            </a:r>
            <a:endParaRPr kumimoji="1" lang="en-US" altLang="zh-CN" sz="2400" dirty="0">
              <a:solidFill>
                <a:srgbClr val="C00000"/>
              </a:solidFill>
              <a:latin typeface="微软雅黑" panose="020B0503020204020204" pitchFamily="34" charset="-122"/>
              <a:ea typeface="微软雅黑" panose="020B0503020204020204" pitchFamily="34" charset="-122"/>
              <a:sym typeface="+mn-ea"/>
            </a:endParaRPr>
          </a:p>
          <a:p>
            <a:pPr lvl="1">
              <a:buClrTx/>
              <a:buSzTx/>
            </a:pPr>
            <a:r>
              <a:rPr kumimoji="1" lang="zh-CN" altLang="en-US" sz="2400" dirty="0">
                <a:solidFill>
                  <a:srgbClr val="C00000"/>
                </a:solidFill>
                <a:latin typeface="微软雅黑" panose="020B0503020204020204" pitchFamily="34" charset="-122"/>
                <a:ea typeface="微软雅黑" panose="020B0503020204020204" pitchFamily="34" charset="-122"/>
                <a:sym typeface="+mn-ea"/>
              </a:rPr>
              <a:t>全称</a:t>
            </a:r>
            <a:r>
              <a:rPr kumimoji="1" lang="en-US" altLang="zh-CN" sz="2400" dirty="0">
                <a:solidFill>
                  <a:srgbClr val="C00000"/>
                </a:solidFill>
                <a:latin typeface="微软雅黑" panose="020B0503020204020204" pitchFamily="34" charset="-122"/>
                <a:ea typeface="微软雅黑" panose="020B0503020204020204" pitchFamily="34" charset="-122"/>
                <a:sym typeface="+mn-ea"/>
              </a:rPr>
              <a:t>: Internet Corporation for Assigned Names and Numbers</a:t>
            </a:r>
          </a:p>
          <a:p>
            <a:pPr lvl="1">
              <a:buClrTx/>
              <a:buSzTx/>
            </a:pPr>
            <a:r>
              <a:rPr lang="zh-CN" altLang="en-US" sz="2400" dirty="0">
                <a:latin typeface="微软雅黑" panose="020B0503020204020204" pitchFamily="34" charset="-122"/>
                <a:ea typeface="微软雅黑" panose="020B0503020204020204" pitchFamily="34" charset="-122"/>
                <a:sym typeface="+mn-ea"/>
              </a:rPr>
              <a:t>ccTLD下的二级域名该国自行确定</a:t>
            </a:r>
            <a:endParaRPr lang="en-US" altLang="zh-CN" sz="2400" dirty="0">
              <a:latin typeface="微软雅黑" panose="020B0503020204020204" pitchFamily="34" charset="-122"/>
              <a:ea typeface="微软雅黑" panose="020B0503020204020204" pitchFamily="34" charset="-122"/>
              <a:sym typeface="+mn-ea"/>
            </a:endParaRPr>
          </a:p>
          <a:p>
            <a:pPr lvl="1">
              <a:buClrTx/>
              <a:buSzTx/>
            </a:pPr>
            <a:r>
              <a:rPr lang="zh-CN" altLang="en-US" sz="2400" dirty="0">
                <a:latin typeface="微软雅黑" panose="020B0503020204020204" pitchFamily="34" charset="-122"/>
                <a:ea typeface="微软雅黑" panose="020B0503020204020204" pitchFamily="34" charset="-122"/>
                <a:sym typeface="+mn-ea"/>
              </a:rPr>
              <a:t>三级域名注册由其所属二级域名机构负责，以此类推</a:t>
            </a:r>
            <a:endParaRPr lang="zh-CN" altLang="en-US" sz="2400" dirty="0">
              <a:latin typeface="微软雅黑" panose="020B0503020204020204" pitchFamily="34" charset="-122"/>
              <a:ea typeface="微软雅黑" panose="020B0503020204020204" pitchFamily="34" charset="-122"/>
            </a:endParaRPr>
          </a:p>
          <a:p>
            <a:pPr marL="360680" lvl="1" indent="-360680">
              <a:lnSpc>
                <a:spcPct val="100000"/>
              </a:lnSpc>
              <a:spcBef>
                <a:spcPts val="600"/>
              </a:spcBef>
              <a:buClrTx/>
              <a:buSzTx/>
              <a:buFont typeface="Wingdings" panose="05000000000000000000" pitchFamily="2" charset="2"/>
              <a:buChar char="Ø"/>
            </a:pPr>
            <a:r>
              <a:rPr kumimoji="1" lang="en-US" altLang="zh-CN" sz="2800" dirty="0">
                <a:solidFill>
                  <a:srgbClr val="C00000"/>
                </a:solidFill>
                <a:latin typeface="微软雅黑" panose="020B0503020204020204" pitchFamily="34" charset="-122"/>
                <a:ea typeface="微软雅黑" panose="020B0503020204020204" pitchFamily="34" charset="-122"/>
                <a:sym typeface="+mn-ea"/>
              </a:rPr>
              <a:t>.edu.cn</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sym typeface="+mn-ea"/>
              </a:rPr>
              <a:t>下三级域名注册由</a:t>
            </a:r>
            <a:r>
              <a:rPr kumimoji="1" lang="en-US" altLang="zh-CN" sz="2800" dirty="0">
                <a:solidFill>
                  <a:srgbClr val="C00000"/>
                </a:solidFill>
                <a:latin typeface="微软雅黑" panose="020B0503020204020204" pitchFamily="34" charset="-122"/>
                <a:ea typeface="微软雅黑" panose="020B0503020204020204" pitchFamily="34" charset="-122"/>
                <a:sym typeface="+mn-ea"/>
              </a:rPr>
              <a:t>CERNET</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sym typeface="+mn-ea"/>
              </a:rPr>
              <a:t>负责</a:t>
            </a:r>
            <a:endParaRPr lang="zh-CN" altLang="en-US" sz="2800" dirty="0">
              <a:latin typeface="微软雅黑" panose="020B0503020204020204" pitchFamily="34" charset="-122"/>
              <a:ea typeface="微软雅黑" panose="020B0503020204020204" pitchFamily="34" charset="-122"/>
              <a:cs typeface="微软雅黑" panose="020B0503020204020204" pitchFamily="34" charset="-122"/>
            </a:endParaRPr>
          </a:p>
          <a:p>
            <a:pPr marL="360680" lvl="1" indent="-360680">
              <a:lnSpc>
                <a:spcPct val="100000"/>
              </a:lnSpc>
              <a:spcBef>
                <a:spcPts val="600"/>
              </a:spcBef>
              <a:buClrTx/>
              <a:buSzTx/>
              <a:buFont typeface="Wingdings" panose="05000000000000000000" pitchFamily="2" charset="2"/>
              <a:buChar char="Ø"/>
            </a:pP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sym typeface="+mn-ea"/>
              </a:rPr>
              <a:t>我国的</a:t>
            </a:r>
            <a:r>
              <a:rPr kumimoji="1" lang="en-US" altLang="zh-CN" sz="2800" dirty="0" err="1">
                <a:solidFill>
                  <a:srgbClr val="C00000"/>
                </a:solidFill>
                <a:latin typeface="微软雅黑" panose="020B0503020204020204" pitchFamily="34" charset="-122"/>
                <a:ea typeface="微软雅黑" panose="020B0503020204020204" pitchFamily="34" charset="-122"/>
                <a:sym typeface="+mn-ea"/>
              </a:rPr>
              <a:t>其它</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sym typeface="+mn-ea"/>
              </a:rPr>
              <a:t>二级域名注册由</a:t>
            </a:r>
            <a:r>
              <a:rPr kumimoji="1" lang="en-US" altLang="zh-CN" sz="2800" dirty="0" err="1">
                <a:solidFill>
                  <a:srgbClr val="C00000"/>
                </a:solidFill>
                <a:latin typeface="微软雅黑" panose="020B0503020204020204" pitchFamily="34" charset="-122"/>
                <a:ea typeface="微软雅黑" panose="020B0503020204020204" pitchFamily="34" charset="-122"/>
                <a:sym typeface="+mn-ea"/>
              </a:rPr>
              <a:t>中国互联网络信息中心</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sym typeface="+mn-ea"/>
              </a:rPr>
              <a:t>(</a:t>
            </a:r>
            <a:r>
              <a:rPr kumimoji="1" lang="en-US" altLang="zh-CN" sz="2800" dirty="0">
                <a:solidFill>
                  <a:srgbClr val="C00000"/>
                </a:solidFill>
                <a:latin typeface="微软雅黑" panose="020B0503020204020204" pitchFamily="34" charset="-122"/>
                <a:ea typeface="微软雅黑" panose="020B0503020204020204" pitchFamily="34" charset="-122"/>
                <a:sym typeface="+mn-ea"/>
              </a:rPr>
              <a:t>CNNIC</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sym typeface="+mn-ea"/>
              </a:rPr>
              <a:t>)负责</a:t>
            </a:r>
          </a:p>
          <a:p>
            <a:endParaRPr lang="zh-CN" altLang="en-US" dirty="0">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1"/>
          </p:nvPr>
        </p:nvSpPr>
        <p:spPr/>
        <p:txBody>
          <a:bodyPr/>
          <a:lstStyle/>
          <a:p>
            <a:fld id="{8D4D1E41-7A09-AB4A-A4E1-09765ADA2698}" type="slidenum">
              <a:rPr kumimoji="1" lang="zh-CN" altLang="en-US" smtClean="0"/>
              <a:t>13</a:t>
            </a:fld>
            <a:endParaRPr kumimoji="1" lang="zh-CN" altLang="en-US" dirty="0"/>
          </a:p>
        </p:txBody>
      </p:sp>
      <p:sp>
        <p:nvSpPr>
          <p:cNvPr id="3" name="文本框 2"/>
          <p:cNvSpPr txBox="1"/>
          <p:nvPr/>
        </p:nvSpPr>
        <p:spPr>
          <a:xfrm>
            <a:off x="7473911" y="5987018"/>
            <a:ext cx="4500880" cy="398780"/>
          </a:xfrm>
          <a:prstGeom prst="rect">
            <a:avLst/>
          </a:prstGeom>
          <a:noFill/>
        </p:spPr>
        <p:txBody>
          <a:bodyPr wrap="none" rtlCol="0">
            <a:spAutoFit/>
          </a:bodyPr>
          <a:lstStyle/>
          <a:p>
            <a:r>
              <a:rPr lang="zh-CN" altLang="en-US" sz="2000" dirty="0">
                <a:solidFill>
                  <a:schemeClr val="tx1"/>
                </a:solidFill>
                <a:latin typeface="微软雅黑" panose="020B0503020204020204" pitchFamily="34" charset="-122"/>
                <a:ea typeface="微软雅黑" panose="020B0503020204020204" pitchFamily="34" charset="-122"/>
              </a:rPr>
              <a:t>注册管理机构与注册服务商之间的关系</a:t>
            </a:r>
          </a:p>
        </p:txBody>
      </p:sp>
      <p:pic>
        <p:nvPicPr>
          <p:cNvPr id="9" name="图片 8"/>
          <p:cNvPicPr>
            <a:picLocks noChangeAspect="1"/>
          </p:cNvPicPr>
          <p:nvPr/>
        </p:nvPicPr>
        <p:blipFill>
          <a:blip r:embed="rId4"/>
          <a:stretch>
            <a:fillRect/>
          </a:stretch>
        </p:blipFill>
        <p:spPr>
          <a:xfrm>
            <a:off x="8708547" y="2591946"/>
            <a:ext cx="942975" cy="847725"/>
          </a:xfrm>
          <a:prstGeom prst="rect">
            <a:avLst/>
          </a:prstGeom>
        </p:spPr>
      </p:pic>
      <p:pic>
        <p:nvPicPr>
          <p:cNvPr id="11" name="图片 10"/>
          <p:cNvPicPr>
            <a:picLocks noChangeAspect="1"/>
          </p:cNvPicPr>
          <p:nvPr/>
        </p:nvPicPr>
        <p:blipFill>
          <a:blip r:embed="rId5"/>
          <a:stretch>
            <a:fillRect/>
          </a:stretch>
        </p:blipFill>
        <p:spPr>
          <a:xfrm>
            <a:off x="8780135" y="4770240"/>
            <a:ext cx="885825" cy="866775"/>
          </a:xfrm>
          <a:prstGeom prst="rect">
            <a:avLst/>
          </a:prstGeom>
        </p:spPr>
      </p:pic>
      <p:pic>
        <p:nvPicPr>
          <p:cNvPr id="17" name="图片 16"/>
          <p:cNvPicPr>
            <a:picLocks noChangeAspect="1"/>
          </p:cNvPicPr>
          <p:nvPr/>
        </p:nvPicPr>
        <p:blipFill>
          <a:blip r:embed="rId6"/>
          <a:stretch>
            <a:fillRect/>
          </a:stretch>
        </p:blipFill>
        <p:spPr>
          <a:xfrm>
            <a:off x="8511807" y="3831430"/>
            <a:ext cx="1279308" cy="548275"/>
          </a:xfrm>
          <a:prstGeom prst="rect">
            <a:avLst/>
          </a:prstGeom>
        </p:spPr>
      </p:pic>
      <p:sp>
        <p:nvSpPr>
          <p:cNvPr id="18" name="文本框 17"/>
          <p:cNvSpPr txBox="1"/>
          <p:nvPr/>
        </p:nvSpPr>
        <p:spPr>
          <a:xfrm>
            <a:off x="8162924" y="1674320"/>
            <a:ext cx="2137144" cy="460375"/>
          </a:xfrm>
          <a:prstGeom prst="rect">
            <a:avLst/>
          </a:prstGeom>
          <a:noFill/>
          <a:ln w="44450">
            <a:solidFill>
              <a:schemeClr val="tx1">
                <a:lumMod val="75000"/>
                <a:lumOff val="25000"/>
              </a:schemeClr>
            </a:solidFill>
          </a:ln>
        </p:spPr>
        <p:txBody>
          <a:bodyPr wrap="square" rtlCol="0">
            <a:spAutoFit/>
          </a:bodyPr>
          <a:lstStyle/>
          <a:p>
            <a:pPr algn="ctr"/>
            <a:r>
              <a:rPr lang="zh-CN" altLang="en-US" sz="2400" dirty="0">
                <a:solidFill>
                  <a:schemeClr val="tx1"/>
                </a:solidFill>
                <a:latin typeface="微软雅黑" panose="020B0503020204020204" pitchFamily="34" charset="-122"/>
                <a:ea typeface="微软雅黑" panose="020B0503020204020204" pitchFamily="34" charset="-122"/>
              </a:rPr>
              <a:t>申请注册域名</a:t>
            </a:r>
          </a:p>
        </p:txBody>
      </p:sp>
      <p:sp>
        <p:nvSpPr>
          <p:cNvPr id="19" name="箭头: 下 18"/>
          <p:cNvSpPr/>
          <p:nvPr/>
        </p:nvSpPr>
        <p:spPr>
          <a:xfrm>
            <a:off x="9040110" y="2243817"/>
            <a:ext cx="191386" cy="348129"/>
          </a:xfrm>
          <a:prstGeom prst="downArrow">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20" name="箭头: 下 19"/>
          <p:cNvSpPr/>
          <p:nvPr/>
        </p:nvSpPr>
        <p:spPr>
          <a:xfrm>
            <a:off x="9077325" y="3439671"/>
            <a:ext cx="191386" cy="348129"/>
          </a:xfrm>
          <a:prstGeom prst="downArrow">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21" name="箭头: 下 20"/>
          <p:cNvSpPr/>
          <p:nvPr/>
        </p:nvSpPr>
        <p:spPr>
          <a:xfrm>
            <a:off x="9090393" y="4400908"/>
            <a:ext cx="191386" cy="348129"/>
          </a:xfrm>
          <a:prstGeom prst="downArrow">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22" name="文本框 21"/>
          <p:cNvSpPr txBox="1"/>
          <p:nvPr/>
        </p:nvSpPr>
        <p:spPr>
          <a:xfrm>
            <a:off x="9881601" y="3918040"/>
            <a:ext cx="2137144" cy="460375"/>
          </a:xfrm>
          <a:prstGeom prst="rect">
            <a:avLst/>
          </a:prstGeom>
          <a:noFill/>
          <a:ln w="44450">
            <a:noFill/>
          </a:ln>
        </p:spPr>
        <p:txBody>
          <a:bodyPr wrap="square" rtlCol="0">
            <a:spAutoFit/>
          </a:bodyPr>
          <a:lstStyle/>
          <a:p>
            <a:pPr algn="ctr"/>
            <a:r>
              <a:rPr lang="zh-CN" altLang="en-US" sz="2400" dirty="0">
                <a:solidFill>
                  <a:schemeClr val="tx1"/>
                </a:solidFill>
                <a:latin typeface="微软雅黑" panose="020B0503020204020204" pitchFamily="34" charset="-122"/>
                <a:ea typeface="微软雅黑" panose="020B0503020204020204" pitchFamily="34" charset="-122"/>
              </a:rPr>
              <a:t>注册管理机构</a:t>
            </a:r>
          </a:p>
        </p:txBody>
      </p:sp>
      <p:sp>
        <p:nvSpPr>
          <p:cNvPr id="23" name="文本框 22"/>
          <p:cNvSpPr txBox="1"/>
          <p:nvPr/>
        </p:nvSpPr>
        <p:spPr>
          <a:xfrm>
            <a:off x="9683381" y="2784975"/>
            <a:ext cx="2137144" cy="460375"/>
          </a:xfrm>
          <a:prstGeom prst="rect">
            <a:avLst/>
          </a:prstGeom>
          <a:noFill/>
          <a:ln w="44450">
            <a:noFill/>
          </a:ln>
        </p:spPr>
        <p:txBody>
          <a:bodyPr wrap="square" rtlCol="0">
            <a:spAutoFit/>
          </a:bodyPr>
          <a:lstStyle/>
          <a:p>
            <a:pPr algn="ctr"/>
            <a:r>
              <a:rPr lang="zh-CN" altLang="en-US" sz="2400" dirty="0">
                <a:solidFill>
                  <a:schemeClr val="tx1"/>
                </a:solidFill>
                <a:latin typeface="微软雅黑" panose="020B0503020204020204" pitchFamily="34" charset="-122"/>
                <a:ea typeface="微软雅黑" panose="020B0503020204020204" pitchFamily="34" charset="-122"/>
              </a:rPr>
              <a:t>注册服务商</a:t>
            </a:r>
          </a:p>
        </p:txBody>
      </p:sp>
      <p:sp>
        <p:nvSpPr>
          <p:cNvPr id="24" name="文本框 23"/>
          <p:cNvSpPr txBox="1"/>
          <p:nvPr/>
        </p:nvSpPr>
        <p:spPr>
          <a:xfrm>
            <a:off x="9746328" y="4972794"/>
            <a:ext cx="2137144" cy="460375"/>
          </a:xfrm>
          <a:prstGeom prst="rect">
            <a:avLst/>
          </a:prstGeom>
          <a:noFill/>
          <a:ln w="44450">
            <a:noFill/>
          </a:ln>
        </p:spPr>
        <p:txBody>
          <a:bodyPr wrap="square" rtlCol="0">
            <a:spAutoFit/>
          </a:bodyPr>
          <a:lstStyle/>
          <a:p>
            <a:pPr algn="ctr"/>
            <a:r>
              <a:rPr lang="en-US" altLang="zh-CN" sz="2400" dirty="0">
                <a:solidFill>
                  <a:schemeClr val="tx1"/>
                </a:solidFill>
                <a:latin typeface="微软雅黑" panose="020B0503020204020204" pitchFamily="34" charset="-122"/>
                <a:ea typeface="微软雅黑" panose="020B0503020204020204" pitchFamily="34" charset="-122"/>
              </a:rPr>
              <a:t>ICANN</a:t>
            </a:r>
          </a:p>
        </p:txBody>
      </p:sp>
    </p:spTree>
    <p:extLst>
      <p:ext uri="{BB962C8B-B14F-4D97-AF65-F5344CB8AC3E}">
        <p14:creationId xmlns:p14="http://schemas.microsoft.com/office/powerpoint/2010/main" val="42481418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33715BB-A284-4823-A3FB-AFA2EB1FC568}"/>
              </a:ext>
            </a:extLst>
          </p:cNvPr>
          <p:cNvSpPr>
            <a:spLocks noGrp="1"/>
          </p:cNvSpPr>
          <p:nvPr>
            <p:ph idx="1"/>
          </p:nvPr>
        </p:nvSpPr>
        <p:spPr/>
        <p:txBody>
          <a:bodyPr/>
          <a:lstStyle/>
          <a:p>
            <a:r>
              <a:rPr lang="zh-CN" altLang="en-US" dirty="0"/>
              <a:t>域名系统</a:t>
            </a:r>
            <a:r>
              <a:rPr lang="en-US" altLang="zh-CN" dirty="0"/>
              <a:t>DNS</a:t>
            </a:r>
          </a:p>
          <a:p>
            <a:pPr lvl="1"/>
            <a:r>
              <a:rPr lang="zh-CN" altLang="en-US" dirty="0"/>
              <a:t>域名系统服务</a:t>
            </a:r>
            <a:endParaRPr lang="en-US" altLang="zh-CN" dirty="0"/>
          </a:p>
          <a:p>
            <a:pPr lvl="1"/>
            <a:r>
              <a:rPr lang="zh-CN" altLang="en-US" dirty="0">
                <a:solidFill>
                  <a:srgbClr val="FF0000"/>
                </a:solidFill>
              </a:rPr>
              <a:t>域名服务器</a:t>
            </a:r>
            <a:endParaRPr lang="en-US" altLang="zh-CN" dirty="0">
              <a:solidFill>
                <a:srgbClr val="FF0000"/>
              </a:solidFill>
            </a:endParaRPr>
          </a:p>
          <a:p>
            <a:pPr lvl="1"/>
            <a:r>
              <a:rPr lang="zh-CN" altLang="en-US" dirty="0"/>
              <a:t>域名解析与</a:t>
            </a:r>
            <a:r>
              <a:rPr lang="en-US" altLang="zh-CN" dirty="0"/>
              <a:t>DNS</a:t>
            </a:r>
            <a:r>
              <a:rPr lang="zh-CN" altLang="en-US" dirty="0"/>
              <a:t>协议</a:t>
            </a:r>
            <a:endParaRPr lang="en-US" altLang="zh-CN" dirty="0"/>
          </a:p>
          <a:p>
            <a:r>
              <a:rPr lang="zh-CN" altLang="en-US" dirty="0"/>
              <a:t>电子邮件服务</a:t>
            </a:r>
            <a:endParaRPr lang="en-US" altLang="zh-CN" dirty="0"/>
          </a:p>
          <a:p>
            <a:pPr lvl="1"/>
            <a:r>
              <a:rPr lang="zh-CN" altLang="en-US" dirty="0"/>
              <a:t>系统架构</a:t>
            </a:r>
            <a:endParaRPr lang="en-US" altLang="zh-CN" dirty="0"/>
          </a:p>
          <a:p>
            <a:pPr lvl="1"/>
            <a:r>
              <a:rPr lang="zh-CN" altLang="en-US" dirty="0"/>
              <a:t>相关协议：</a:t>
            </a:r>
            <a:r>
              <a:rPr lang="en-US" altLang="zh-CN" dirty="0"/>
              <a:t>SMTP</a:t>
            </a:r>
            <a:r>
              <a:rPr lang="zh-CN" altLang="en-US" dirty="0"/>
              <a:t>、</a:t>
            </a:r>
            <a:r>
              <a:rPr lang="en-US" altLang="zh-CN" dirty="0"/>
              <a:t>POP3</a:t>
            </a:r>
            <a:r>
              <a:rPr lang="zh-CN" altLang="en-US" dirty="0"/>
              <a:t>、</a:t>
            </a:r>
            <a:r>
              <a:rPr lang="en-US" altLang="zh-CN" dirty="0"/>
              <a:t>IMAP</a:t>
            </a:r>
          </a:p>
          <a:p>
            <a:endParaRPr lang="en-US" altLang="zh-CN" dirty="0"/>
          </a:p>
          <a:p>
            <a:endParaRPr lang="zh-CN" altLang="en-US" dirty="0"/>
          </a:p>
        </p:txBody>
      </p:sp>
      <p:sp>
        <p:nvSpPr>
          <p:cNvPr id="3" name="灯片编号占位符 2">
            <a:extLst>
              <a:ext uri="{FF2B5EF4-FFF2-40B4-BE49-F238E27FC236}">
                <a16:creationId xmlns:a16="http://schemas.microsoft.com/office/drawing/2014/main" id="{77A35572-8B4E-4C1F-B660-CFF4CBD7EC3F}"/>
              </a:ext>
            </a:extLst>
          </p:cNvPr>
          <p:cNvSpPr>
            <a:spLocks noGrp="1"/>
          </p:cNvSpPr>
          <p:nvPr>
            <p:ph type="sldNum" sz="quarter" idx="11"/>
          </p:nvPr>
        </p:nvSpPr>
        <p:spPr/>
        <p:txBody>
          <a:bodyPr/>
          <a:lstStyle/>
          <a:p>
            <a:pPr>
              <a:defRPr/>
            </a:pPr>
            <a:fld id="{3FFE790D-BCFB-4008-9260-CA63AEE325FD}" type="slidenum">
              <a:rPr lang="en-US" smtClean="0"/>
              <a:pPr>
                <a:defRPr/>
              </a:pPr>
              <a:t>14</a:t>
            </a:fld>
            <a:endParaRPr lang="en-US" dirty="0"/>
          </a:p>
        </p:txBody>
      </p:sp>
      <p:sp>
        <p:nvSpPr>
          <p:cNvPr id="4" name="标题 3">
            <a:extLst>
              <a:ext uri="{FF2B5EF4-FFF2-40B4-BE49-F238E27FC236}">
                <a16:creationId xmlns:a16="http://schemas.microsoft.com/office/drawing/2014/main" id="{B7A7AE04-0759-4E2C-900B-1AB3F0826B68}"/>
              </a:ext>
            </a:extLst>
          </p:cNvPr>
          <p:cNvSpPr>
            <a:spLocks noGrp="1"/>
          </p:cNvSpPr>
          <p:nvPr>
            <p:ph type="title"/>
          </p:nvPr>
        </p:nvSpPr>
        <p:spPr/>
        <p:txBody>
          <a:bodyPr/>
          <a:lstStyle/>
          <a:p>
            <a:r>
              <a:rPr lang="zh-CN" altLang="en-US" dirty="0"/>
              <a:t>目录</a:t>
            </a:r>
          </a:p>
        </p:txBody>
      </p:sp>
    </p:spTree>
    <p:extLst>
      <p:ext uri="{BB962C8B-B14F-4D97-AF65-F5344CB8AC3E}">
        <p14:creationId xmlns:p14="http://schemas.microsoft.com/office/powerpoint/2010/main" val="5231579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normAutofit/>
          </a:bodyPr>
          <a:lstStyle/>
          <a:p>
            <a:r>
              <a:rPr lang="zh-CN" altLang="en-US" dirty="0">
                <a:sym typeface="+mn-ea"/>
              </a:rPr>
              <a:t>域名服务器</a:t>
            </a:r>
            <a:endParaRPr lang="zh-CN" altLang="en-US" dirty="0"/>
          </a:p>
        </p:txBody>
      </p:sp>
      <p:sp>
        <p:nvSpPr>
          <p:cNvPr id="7" name="内容占位符 6">
            <a:extLst>
              <a:ext uri="{FF2B5EF4-FFF2-40B4-BE49-F238E27FC236}">
                <a16:creationId xmlns:a16="http://schemas.microsoft.com/office/drawing/2014/main" id="{DD7B552B-07FA-444B-93D8-89324F83FEF5}"/>
              </a:ext>
            </a:extLst>
          </p:cNvPr>
          <p:cNvSpPr>
            <a:spLocks noGrp="1"/>
          </p:cNvSpPr>
          <p:nvPr>
            <p:ph idx="1"/>
          </p:nvPr>
        </p:nvSpPr>
        <p:spPr/>
        <p:txBody>
          <a:bodyPr/>
          <a:lstStyle/>
          <a:p>
            <a:pPr marL="360680" lvl="1" indent="-360680" algn="just">
              <a:lnSpc>
                <a:spcPct val="100000"/>
              </a:lnSpc>
              <a:spcBef>
                <a:spcPts val="600"/>
              </a:spcBef>
              <a:buClrTx/>
              <a:buSzTx/>
              <a:buFont typeface="Wingdings" panose="05000000000000000000" pitchFamily="2" charset="2"/>
              <a:buChar char="Ø"/>
            </a:pPr>
            <a:r>
              <a:rPr kumimoji="1" lang="en-US" altLang="zh-CN" sz="2800" dirty="0" err="1">
                <a:solidFill>
                  <a:srgbClr val="C00000"/>
                </a:solidFill>
                <a:latin typeface="微软雅黑" panose="020B0503020204020204" pitchFamily="34" charset="-122"/>
                <a:ea typeface="微软雅黑" panose="020B0503020204020204" pitchFamily="34" charset="-122"/>
                <a:sym typeface="+mn-ea"/>
              </a:rPr>
              <a:t>名字服务器</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sym typeface="+mn-ea"/>
              </a:rPr>
              <a:t>(name server)或</a:t>
            </a:r>
            <a:r>
              <a:rPr kumimoji="1" lang="en-US" altLang="zh-CN" sz="2800" dirty="0" err="1">
                <a:solidFill>
                  <a:srgbClr val="C00000"/>
                </a:solidFill>
                <a:latin typeface="微软雅黑" panose="020B0503020204020204" pitchFamily="34" charset="-122"/>
                <a:ea typeface="微软雅黑" panose="020B0503020204020204" pitchFamily="34" charset="-122"/>
                <a:sym typeface="+mn-ea"/>
              </a:rPr>
              <a:t>域名服务器</a:t>
            </a:r>
            <a:endParaRPr lang="en-US" altLang="zh-CN" sz="2800"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660717" lvl="2" indent="-360680" algn="just">
              <a:spcBef>
                <a:spcPts val="600"/>
              </a:spcBef>
              <a:buFont typeface="Wingdings" panose="05000000000000000000" pitchFamily="2" charset="2"/>
              <a:buChar char="Ø"/>
            </a:pPr>
            <a:r>
              <a:rPr lang="zh-CN" altLang="en-US" sz="2500" dirty="0">
                <a:latin typeface="微软雅黑" panose="020B0503020204020204" pitchFamily="34" charset="-122"/>
                <a:ea typeface="微软雅黑" panose="020B0503020204020204" pitchFamily="34" charset="-122"/>
                <a:cs typeface="微软雅黑" panose="020B0503020204020204" pitchFamily="34" charset="-122"/>
                <a:sym typeface="+mn-ea"/>
              </a:rPr>
              <a:t>保存关于</a:t>
            </a:r>
            <a:r>
              <a:rPr kumimoji="1" lang="en-US" altLang="zh-CN" sz="2500" dirty="0" err="1">
                <a:solidFill>
                  <a:srgbClr val="C00000"/>
                </a:solidFill>
                <a:latin typeface="微软雅黑" panose="020B0503020204020204" pitchFamily="34" charset="-122"/>
                <a:ea typeface="微软雅黑" panose="020B0503020204020204" pitchFamily="34" charset="-122"/>
                <a:sym typeface="+mn-ea"/>
              </a:rPr>
              <a:t>域树</a:t>
            </a:r>
            <a:r>
              <a:rPr lang="en-US" altLang="zh-CN" sz="2500" dirty="0">
                <a:latin typeface="微软雅黑" panose="020B0503020204020204" pitchFamily="34" charset="-122"/>
                <a:ea typeface="微软雅黑" panose="020B0503020204020204" pitchFamily="34" charset="-122"/>
                <a:cs typeface="微软雅黑" panose="020B0503020204020204" pitchFamily="34" charset="-122"/>
                <a:sym typeface="+mn-ea"/>
              </a:rPr>
              <a:t>(domain tree)</a:t>
            </a:r>
            <a:r>
              <a:rPr lang="zh-CN" altLang="en-US" sz="2500" dirty="0">
                <a:latin typeface="微软雅黑" panose="020B0503020204020204" pitchFamily="34" charset="-122"/>
                <a:ea typeface="微软雅黑" panose="020B0503020204020204" pitchFamily="34" charset="-122"/>
                <a:cs typeface="微软雅黑" panose="020B0503020204020204" pitchFamily="34" charset="-122"/>
                <a:sym typeface="+mn-ea"/>
              </a:rPr>
              <a:t>的结构和设置信息</a:t>
            </a:r>
            <a:endParaRPr lang="en-US" altLang="zh-CN" sz="2500"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660717" lvl="2" indent="-360680" algn="just">
              <a:spcBef>
                <a:spcPts val="600"/>
              </a:spcBef>
              <a:buFont typeface="Wingdings" panose="05000000000000000000" pitchFamily="2" charset="2"/>
              <a:buChar char="Ø"/>
            </a:pPr>
            <a:r>
              <a:rPr lang="zh-CN" altLang="en-US" sz="2500" dirty="0">
                <a:latin typeface="微软雅黑" panose="020B0503020204020204" pitchFamily="34" charset="-122"/>
                <a:ea typeface="微软雅黑" panose="020B0503020204020204" pitchFamily="34" charset="-122"/>
                <a:cs typeface="微软雅黑" panose="020B0503020204020204" pitchFamily="34" charset="-122"/>
                <a:sym typeface="+mn-ea"/>
              </a:rPr>
              <a:t>负责域名解析工作</a:t>
            </a:r>
          </a:p>
          <a:p>
            <a:pPr marL="360680" lvl="1" indent="-360680" algn="just">
              <a:lnSpc>
                <a:spcPct val="100000"/>
              </a:lnSpc>
              <a:spcBef>
                <a:spcPts val="600"/>
              </a:spcBef>
              <a:buClrTx/>
              <a:buSzTx/>
              <a:buFont typeface="Wingdings" panose="05000000000000000000" pitchFamily="2" charset="2"/>
              <a:buChar char="Ø"/>
            </a:pP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sym typeface="+mn-ea"/>
              </a:rPr>
              <a:t>每个名字服务器保存相邻域名服务器信息</a:t>
            </a:r>
            <a:endParaRPr lang="en-US" altLang="zh-CN" sz="2800"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660717" lvl="2" indent="-360680" algn="just">
              <a:spcBef>
                <a:spcPts val="600"/>
              </a:spcBef>
              <a:buFont typeface="Wingdings" panose="05000000000000000000" pitchFamily="2" charset="2"/>
              <a:buChar char="Ø"/>
            </a:pPr>
            <a:r>
              <a:rPr lang="zh-CN" altLang="en-US" sz="2500" dirty="0">
                <a:latin typeface="微软雅黑" panose="020B0503020204020204" pitchFamily="34" charset="-122"/>
                <a:ea typeface="微软雅黑" panose="020B0503020204020204" pitchFamily="34" charset="-122"/>
                <a:cs typeface="微软雅黑" panose="020B0503020204020204" pitchFamily="34" charset="-122"/>
                <a:sym typeface="+mn-ea"/>
              </a:rPr>
              <a:t>当自身信息缺失时，知道向哪些服务器询问</a:t>
            </a:r>
            <a:endParaRPr lang="en-US" altLang="zh-CN" sz="2800"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360680" lvl="1" indent="-360680" algn="just">
              <a:lnSpc>
                <a:spcPct val="100000"/>
              </a:lnSpc>
              <a:spcBef>
                <a:spcPts val="600"/>
              </a:spcBef>
              <a:buClrTx/>
              <a:buSzTx/>
              <a:buFont typeface="Wingdings" panose="05000000000000000000" pitchFamily="2" charset="2"/>
              <a:buChar char="Ø"/>
            </a:pPr>
            <a:r>
              <a:rPr kumimoji="1" lang="zh-CN" altLang="en-US" sz="2800" dirty="0">
                <a:solidFill>
                  <a:srgbClr val="C00000"/>
                </a:solidFill>
                <a:latin typeface="微软雅黑" panose="020B0503020204020204" pitchFamily="34" charset="-122"/>
                <a:ea typeface="微软雅黑" panose="020B0503020204020204" pitchFamily="34" charset="-122"/>
                <a:sym typeface="+mn-ea"/>
              </a:rPr>
              <a:t>域名</a:t>
            </a:r>
            <a:r>
              <a:rPr kumimoji="1" lang="en-US" altLang="zh-CN" sz="2800" dirty="0" err="1">
                <a:solidFill>
                  <a:srgbClr val="C00000"/>
                </a:solidFill>
                <a:latin typeface="微软雅黑" panose="020B0503020204020204" pitchFamily="34" charset="-122"/>
                <a:ea typeface="微软雅黑" panose="020B0503020204020204" pitchFamily="34" charset="-122"/>
                <a:sym typeface="+mn-ea"/>
              </a:rPr>
              <a:t>解析过程对用户透明</a:t>
            </a:r>
            <a:endParaRPr lang="zh-CN" altLang="en-US" sz="2800" dirty="0">
              <a:latin typeface="微软雅黑" panose="020B0503020204020204" pitchFamily="34" charset="-122"/>
              <a:ea typeface="微软雅黑" panose="020B0503020204020204" pitchFamily="34" charset="-122"/>
              <a:cs typeface="微软雅黑" panose="020B0503020204020204" pitchFamily="34" charset="-122"/>
              <a:sym typeface="+mn-ea"/>
            </a:endParaRPr>
          </a:p>
          <a:p>
            <a:endParaRPr lang="zh-CN" altLang="en-US" dirty="0">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1"/>
          </p:nvPr>
        </p:nvSpPr>
        <p:spPr/>
        <p:txBody>
          <a:bodyPr/>
          <a:lstStyle/>
          <a:p>
            <a:fld id="{8D4D1E41-7A09-AB4A-A4E1-09765ADA2698}" type="slidenum">
              <a:rPr kumimoji="1" lang="zh-CN" altLang="en-US" smtClean="0"/>
              <a:t>15</a:t>
            </a:fld>
            <a:endParaRPr kumimoji="1" lang="zh-CN" altLang="en-US" dirty="0"/>
          </a:p>
        </p:txBody>
      </p:sp>
      <p:grpSp>
        <p:nvGrpSpPr>
          <p:cNvPr id="17" name="组合 16"/>
          <p:cNvGrpSpPr/>
          <p:nvPr/>
        </p:nvGrpSpPr>
        <p:grpSpPr bwMode="auto">
          <a:xfrm>
            <a:off x="5252767" y="4886963"/>
            <a:ext cx="6524625" cy="631825"/>
            <a:chOff x="0" y="0"/>
            <a:chExt cx="4110" cy="398"/>
          </a:xfrm>
        </p:grpSpPr>
        <p:sp>
          <p:nvSpPr>
            <p:cNvPr id="18" name="文本框 20484"/>
            <p:cNvSpPr txBox="1">
              <a:spLocks noChangeArrowheads="1"/>
            </p:cNvSpPr>
            <p:nvPr/>
          </p:nvSpPr>
          <p:spPr bwMode="auto">
            <a:xfrm>
              <a:off x="0" y="19"/>
              <a:ext cx="563" cy="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r>
                <a:rPr lang="zh-CN" altLang="en-US" sz="2800" dirty="0">
                  <a:solidFill>
                    <a:srgbClr val="003366"/>
                  </a:solidFill>
                  <a:latin typeface="微软雅黑" panose="020B0503020204020204" pitchFamily="34" charset="-122"/>
                  <a:ea typeface="微软雅黑" panose="020B0503020204020204" pitchFamily="34" charset="-122"/>
                </a:rPr>
                <a:t>域名</a:t>
              </a:r>
            </a:p>
          </p:txBody>
        </p:sp>
        <p:sp>
          <p:nvSpPr>
            <p:cNvPr id="19" name="文本框 20485"/>
            <p:cNvSpPr txBox="1">
              <a:spLocks noChangeArrowheads="1"/>
            </p:cNvSpPr>
            <p:nvPr/>
          </p:nvSpPr>
          <p:spPr bwMode="auto">
            <a:xfrm>
              <a:off x="3344" y="0"/>
              <a:ext cx="766" cy="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r>
                <a:rPr lang="en-US" altLang="zh-CN" sz="2800">
                  <a:solidFill>
                    <a:srgbClr val="003366"/>
                  </a:solidFill>
                  <a:latin typeface="微软雅黑" panose="020B0503020204020204" pitchFamily="34" charset="-122"/>
                  <a:ea typeface="微软雅黑" panose="020B0503020204020204" pitchFamily="34" charset="-122"/>
                  <a:cs typeface="微软雅黑" panose="020B0503020204020204" pitchFamily="34" charset="-122"/>
                </a:rPr>
                <a:t>IP</a:t>
              </a:r>
              <a:r>
                <a:rPr lang="zh-CN" altLang="en-US" sz="2800">
                  <a:solidFill>
                    <a:srgbClr val="003366"/>
                  </a:solidFill>
                  <a:latin typeface="微软雅黑" panose="020B0503020204020204" pitchFamily="34" charset="-122"/>
                  <a:ea typeface="微软雅黑" panose="020B0503020204020204" pitchFamily="34" charset="-122"/>
                  <a:cs typeface="微软雅黑" panose="020B0503020204020204" pitchFamily="34" charset="-122"/>
                </a:rPr>
                <a:t>地址</a:t>
              </a:r>
            </a:p>
          </p:txBody>
        </p:sp>
        <p:sp>
          <p:nvSpPr>
            <p:cNvPr id="20" name="矩形 20486"/>
            <p:cNvSpPr>
              <a:spLocks noChangeArrowheads="1"/>
            </p:cNvSpPr>
            <p:nvPr/>
          </p:nvSpPr>
          <p:spPr bwMode="auto">
            <a:xfrm>
              <a:off x="1244" y="14"/>
              <a:ext cx="1364" cy="384"/>
            </a:xfrm>
            <a:prstGeom prst="rect">
              <a:avLst/>
            </a:prstGeom>
            <a:solidFill>
              <a:srgbClr val="CCECFF"/>
            </a:solidFill>
            <a:ln w="9525">
              <a:solidFill>
                <a:schemeClr val="tx1"/>
              </a:solidFill>
              <a:miter lim="800000"/>
            </a:ln>
            <a:effectLst>
              <a:outerShdw dist="35921" dir="2700000" algn="ctr" rotWithShape="0">
                <a:schemeClr val="bg2"/>
              </a:outerShdw>
            </a:effectLst>
          </p:spPr>
          <p:txBody>
            <a:bodyPr wrap="none" anchor="ctr"/>
            <a:lstStyle/>
            <a:p>
              <a:pPr algn="ctr" eaLnBrk="0" hangingPunct="0"/>
              <a:r>
                <a:rPr lang="zh-CN" altLang="en-US" sz="2800" dirty="0">
                  <a:solidFill>
                    <a:srgbClr val="003366"/>
                  </a:solidFill>
                  <a:latin typeface="微软雅黑" panose="020B0503020204020204" pitchFamily="34" charset="-122"/>
                  <a:ea typeface="微软雅黑" panose="020B0503020204020204" pitchFamily="34" charset="-122"/>
                </a:rPr>
                <a:t>域名解析</a:t>
              </a:r>
            </a:p>
          </p:txBody>
        </p:sp>
        <p:sp>
          <p:nvSpPr>
            <p:cNvPr id="21" name="右箭头 20487"/>
            <p:cNvSpPr>
              <a:spLocks noChangeArrowheads="1"/>
            </p:cNvSpPr>
            <p:nvPr/>
          </p:nvSpPr>
          <p:spPr bwMode="auto">
            <a:xfrm>
              <a:off x="540" y="79"/>
              <a:ext cx="723" cy="208"/>
            </a:xfrm>
            <a:prstGeom prst="rightArrow">
              <a:avLst>
                <a:gd name="adj1" fmla="val 50000"/>
                <a:gd name="adj2" fmla="val 86835"/>
              </a:avLst>
            </a:prstGeom>
            <a:solidFill>
              <a:schemeClr val="hlink"/>
            </a:solidFill>
            <a:ln w="9525">
              <a:solidFill>
                <a:schemeClr val="tx1"/>
              </a:solidFill>
              <a:miter lim="800000"/>
            </a:ln>
          </p:spPr>
          <p:txBody>
            <a:bodyPr/>
            <a:lstStyle/>
            <a:p>
              <a:endParaRPr lang="zh-CN" altLang="en-US">
                <a:latin typeface="微软雅黑" panose="020B0503020204020204" pitchFamily="34" charset="-122"/>
                <a:ea typeface="微软雅黑" panose="020B0503020204020204" pitchFamily="34" charset="-122"/>
              </a:endParaRPr>
            </a:p>
          </p:txBody>
        </p:sp>
        <p:sp>
          <p:nvSpPr>
            <p:cNvPr id="22" name="右箭头 20488"/>
            <p:cNvSpPr>
              <a:spLocks noChangeArrowheads="1"/>
            </p:cNvSpPr>
            <p:nvPr/>
          </p:nvSpPr>
          <p:spPr bwMode="auto">
            <a:xfrm>
              <a:off x="2610" y="79"/>
              <a:ext cx="721" cy="208"/>
            </a:xfrm>
            <a:prstGeom prst="rightArrow">
              <a:avLst>
                <a:gd name="adj1" fmla="val 50000"/>
                <a:gd name="adj2" fmla="val 86594"/>
              </a:avLst>
            </a:prstGeom>
            <a:solidFill>
              <a:schemeClr val="hlink"/>
            </a:solidFill>
            <a:ln w="9525">
              <a:solidFill>
                <a:schemeClr val="tx1"/>
              </a:solidFill>
              <a:miter lim="800000"/>
            </a:ln>
          </p:spPr>
          <p:txBody>
            <a:bodyPr/>
            <a:lstStyle/>
            <a:p>
              <a:endParaRPr lang="zh-CN" altLang="en-US">
                <a:latin typeface="微软雅黑" panose="020B0503020204020204" pitchFamily="34" charset="-122"/>
                <a:ea typeface="微软雅黑" panose="020B0503020204020204" pitchFamily="34" charset="-122"/>
              </a:endParaRPr>
            </a:p>
          </p:txBody>
        </p:sp>
      </p:grpSp>
      <p:grpSp>
        <p:nvGrpSpPr>
          <p:cNvPr id="23" name="组合 22"/>
          <p:cNvGrpSpPr/>
          <p:nvPr/>
        </p:nvGrpSpPr>
        <p:grpSpPr bwMode="auto">
          <a:xfrm>
            <a:off x="4953000" y="5687408"/>
            <a:ext cx="6557963" cy="609600"/>
            <a:chOff x="0" y="0"/>
            <a:chExt cx="4131" cy="384"/>
          </a:xfrm>
        </p:grpSpPr>
        <p:sp>
          <p:nvSpPr>
            <p:cNvPr id="24" name="文本框 20490"/>
            <p:cNvSpPr txBox="1">
              <a:spLocks noChangeArrowheads="1"/>
            </p:cNvSpPr>
            <p:nvPr/>
          </p:nvSpPr>
          <p:spPr bwMode="auto">
            <a:xfrm>
              <a:off x="0" y="48"/>
              <a:ext cx="766" cy="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r>
                <a:rPr lang="en-US" altLang="zh-CN" sz="2800">
                  <a:solidFill>
                    <a:srgbClr val="003366"/>
                  </a:solidFill>
                  <a:latin typeface="微软雅黑" panose="020B0503020204020204" pitchFamily="34" charset="-122"/>
                  <a:ea typeface="微软雅黑" panose="020B0503020204020204" pitchFamily="34" charset="-122"/>
                  <a:cs typeface="微软雅黑" panose="020B0503020204020204" pitchFamily="34" charset="-122"/>
                </a:rPr>
                <a:t>IP</a:t>
              </a:r>
              <a:r>
                <a:rPr lang="zh-CN" altLang="en-US" sz="2800">
                  <a:solidFill>
                    <a:srgbClr val="003366"/>
                  </a:solidFill>
                  <a:latin typeface="微软雅黑" panose="020B0503020204020204" pitchFamily="34" charset="-122"/>
                  <a:ea typeface="微软雅黑" panose="020B0503020204020204" pitchFamily="34" charset="-122"/>
                  <a:cs typeface="微软雅黑" panose="020B0503020204020204" pitchFamily="34" charset="-122"/>
                </a:rPr>
                <a:t>地址</a:t>
              </a:r>
            </a:p>
          </p:txBody>
        </p:sp>
        <p:sp>
          <p:nvSpPr>
            <p:cNvPr id="25" name="文本框 20491"/>
            <p:cNvSpPr txBox="1">
              <a:spLocks noChangeArrowheads="1"/>
            </p:cNvSpPr>
            <p:nvPr/>
          </p:nvSpPr>
          <p:spPr bwMode="auto">
            <a:xfrm>
              <a:off x="3568" y="31"/>
              <a:ext cx="563" cy="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r>
                <a:rPr lang="zh-CN" altLang="en-US" sz="2800">
                  <a:solidFill>
                    <a:srgbClr val="003366"/>
                  </a:solidFill>
                  <a:latin typeface="微软雅黑" panose="020B0503020204020204" pitchFamily="34" charset="-122"/>
                  <a:ea typeface="微软雅黑" panose="020B0503020204020204" pitchFamily="34" charset="-122"/>
                </a:rPr>
                <a:t>域名</a:t>
              </a:r>
            </a:p>
          </p:txBody>
        </p:sp>
        <p:sp>
          <p:nvSpPr>
            <p:cNvPr id="26" name="矩形 20492"/>
            <p:cNvSpPr>
              <a:spLocks noChangeArrowheads="1"/>
            </p:cNvSpPr>
            <p:nvPr/>
          </p:nvSpPr>
          <p:spPr bwMode="auto">
            <a:xfrm>
              <a:off x="1467" y="0"/>
              <a:ext cx="1364" cy="384"/>
            </a:xfrm>
            <a:prstGeom prst="rect">
              <a:avLst/>
            </a:prstGeom>
            <a:solidFill>
              <a:srgbClr val="FFFF99"/>
            </a:solidFill>
            <a:ln w="9525">
              <a:solidFill>
                <a:schemeClr val="tx1"/>
              </a:solidFill>
              <a:miter lim="800000"/>
            </a:ln>
            <a:effectLst>
              <a:outerShdw dist="35921" dir="2700000" algn="ctr" rotWithShape="0">
                <a:schemeClr val="bg2"/>
              </a:outerShdw>
            </a:effectLst>
          </p:spPr>
          <p:txBody>
            <a:bodyPr wrap="none" anchor="ctr"/>
            <a:lstStyle/>
            <a:p>
              <a:pPr algn="ctr" eaLnBrk="0" hangingPunct="0"/>
              <a:r>
                <a:rPr lang="zh-CN" altLang="en-US" sz="2800" dirty="0">
                  <a:solidFill>
                    <a:srgbClr val="003366"/>
                  </a:solidFill>
                  <a:latin typeface="微软雅黑" panose="020B0503020204020204" pitchFamily="34" charset="-122"/>
                  <a:ea typeface="微软雅黑" panose="020B0503020204020204" pitchFamily="34" charset="-122"/>
                </a:rPr>
                <a:t>域名反解析</a:t>
              </a:r>
            </a:p>
          </p:txBody>
        </p:sp>
        <p:sp>
          <p:nvSpPr>
            <p:cNvPr id="27" name="右箭头 20493"/>
            <p:cNvSpPr>
              <a:spLocks noChangeArrowheads="1"/>
            </p:cNvSpPr>
            <p:nvPr/>
          </p:nvSpPr>
          <p:spPr bwMode="auto">
            <a:xfrm>
              <a:off x="755" y="113"/>
              <a:ext cx="722" cy="208"/>
            </a:xfrm>
            <a:prstGeom prst="rightArrow">
              <a:avLst>
                <a:gd name="adj1" fmla="val 50000"/>
                <a:gd name="adj2" fmla="val 86715"/>
              </a:avLst>
            </a:prstGeom>
            <a:solidFill>
              <a:schemeClr val="hlink"/>
            </a:solidFill>
            <a:ln w="9525">
              <a:solidFill>
                <a:schemeClr val="tx1"/>
              </a:solidFill>
              <a:miter lim="800000"/>
            </a:ln>
          </p:spPr>
          <p:txBody>
            <a:bodyPr/>
            <a:lstStyle/>
            <a:p>
              <a:endParaRPr lang="zh-CN" altLang="en-US">
                <a:latin typeface="微软雅黑" panose="020B0503020204020204" pitchFamily="34" charset="-122"/>
                <a:ea typeface="微软雅黑" panose="020B0503020204020204" pitchFamily="34" charset="-122"/>
              </a:endParaRPr>
            </a:p>
          </p:txBody>
        </p:sp>
        <p:sp>
          <p:nvSpPr>
            <p:cNvPr id="28" name="右箭头 20494"/>
            <p:cNvSpPr>
              <a:spLocks noChangeArrowheads="1"/>
            </p:cNvSpPr>
            <p:nvPr/>
          </p:nvSpPr>
          <p:spPr bwMode="auto">
            <a:xfrm>
              <a:off x="2833" y="113"/>
              <a:ext cx="722" cy="208"/>
            </a:xfrm>
            <a:prstGeom prst="rightArrow">
              <a:avLst>
                <a:gd name="adj1" fmla="val 50000"/>
                <a:gd name="adj2" fmla="val 86715"/>
              </a:avLst>
            </a:prstGeom>
            <a:solidFill>
              <a:schemeClr val="hlink"/>
            </a:solidFill>
            <a:ln w="9525">
              <a:solidFill>
                <a:schemeClr val="tx1"/>
              </a:solidFill>
              <a:miter lim="800000"/>
            </a:ln>
          </p:spPr>
          <p:txBody>
            <a:bodyPr/>
            <a:lstStyle/>
            <a:p>
              <a:endParaRPr lang="zh-CN" altLang="en-US">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3843985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wipe(left)">
                                      <p:cBhvr>
                                        <p:cTn id="11"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normAutofit/>
          </a:bodyPr>
          <a:lstStyle/>
          <a:p>
            <a:pPr marL="0">
              <a:lnSpc>
                <a:spcPct val="130000"/>
              </a:lnSpc>
              <a:buClrTx/>
              <a:buSzTx/>
              <a:buNone/>
            </a:pPr>
            <a:r>
              <a:rPr lang="zh-CN" altLang="en-US" dirty="0">
                <a:sym typeface="+mn-ea"/>
              </a:rPr>
              <a:t>名字服务器类别</a:t>
            </a:r>
            <a:endParaRPr lang="zh-CN" altLang="en-US" dirty="0">
              <a:solidFill>
                <a:schemeClr val="tx1"/>
              </a:solidFill>
              <a:sym typeface="+mn-ea"/>
            </a:endParaRPr>
          </a:p>
        </p:txBody>
      </p:sp>
      <p:sp>
        <p:nvSpPr>
          <p:cNvPr id="8" name="内容占位符 7">
            <a:extLst>
              <a:ext uri="{FF2B5EF4-FFF2-40B4-BE49-F238E27FC236}">
                <a16:creationId xmlns:a16="http://schemas.microsoft.com/office/drawing/2014/main" id="{172743DD-0693-4FFD-9E57-13E39861E604}"/>
              </a:ext>
            </a:extLst>
          </p:cNvPr>
          <p:cNvSpPr>
            <a:spLocks noGrp="1"/>
          </p:cNvSpPr>
          <p:nvPr>
            <p:ph idx="1"/>
          </p:nvPr>
        </p:nvSpPr>
        <p:spPr/>
        <p:txBody>
          <a:bodyPr/>
          <a:lstStyle/>
          <a:p>
            <a:pPr marL="342900" indent="-342900" algn="just">
              <a:lnSpc>
                <a:spcPct val="120000"/>
              </a:lnSpc>
            </a:pPr>
            <a:r>
              <a:rPr lang="zh-CN" altLang="en-US" sz="2400" dirty="0">
                <a:latin typeface="+mn-ea"/>
                <a:cs typeface="微软雅黑" panose="020B0503020204020204" pitchFamily="34" charset="-122"/>
                <a:sym typeface="+mn-ea"/>
              </a:rPr>
              <a:t>根据对应域的层次，名字服务器又进一步分为以下类别</a:t>
            </a:r>
            <a:endParaRPr lang="en-US" altLang="zh-CN" sz="2400" dirty="0">
              <a:latin typeface="+mn-ea"/>
              <a:cs typeface="微软雅黑" panose="020B0503020204020204" pitchFamily="34" charset="-122"/>
              <a:sym typeface="+mn-ea"/>
            </a:endParaRPr>
          </a:p>
          <a:p>
            <a:pPr lvl="1" algn="just">
              <a:lnSpc>
                <a:spcPct val="120000"/>
              </a:lnSpc>
            </a:pPr>
            <a:r>
              <a:rPr lang="en-US" altLang="zh-CN" sz="2400" dirty="0">
                <a:latin typeface="+mn-ea"/>
                <a:ea typeface="+mn-ea"/>
                <a:sym typeface="+mn-ea"/>
              </a:rPr>
              <a:t>根</a:t>
            </a:r>
            <a:r>
              <a:rPr lang="zh-CN" altLang="en-US" sz="2400" dirty="0">
                <a:latin typeface="+mn-ea"/>
                <a:ea typeface="+mn-ea"/>
                <a:sym typeface="+mn-ea"/>
              </a:rPr>
              <a:t>名字服务器(root name server) /根服务器(root server)</a:t>
            </a:r>
            <a:endParaRPr lang="zh-CN" altLang="en-US" sz="2000" dirty="0">
              <a:latin typeface="+mn-ea"/>
              <a:ea typeface="+mn-ea"/>
              <a:sym typeface="+mn-ea"/>
            </a:endParaRPr>
          </a:p>
          <a:p>
            <a:pPr lvl="1" algn="just">
              <a:lnSpc>
                <a:spcPct val="120000"/>
              </a:lnSpc>
            </a:pPr>
            <a:r>
              <a:rPr lang="en-US" altLang="zh-CN" sz="2400" dirty="0" err="1">
                <a:latin typeface="+mn-ea"/>
                <a:ea typeface="+mn-ea"/>
                <a:sym typeface="+mn-ea"/>
              </a:rPr>
              <a:t>顶级域</a:t>
            </a:r>
            <a:r>
              <a:rPr lang="zh-CN" altLang="en-US" sz="2400" dirty="0">
                <a:latin typeface="+mn-ea"/>
                <a:ea typeface="+mn-ea"/>
                <a:sym typeface="+mn-ea"/>
              </a:rPr>
              <a:t>名字服务器(TLD name server)</a:t>
            </a:r>
          </a:p>
          <a:p>
            <a:pPr lvl="1" algn="just">
              <a:lnSpc>
                <a:spcPct val="120000"/>
              </a:lnSpc>
            </a:pPr>
            <a:r>
              <a:rPr lang="zh-CN" altLang="en-US" sz="2400" dirty="0">
                <a:latin typeface="+mn-ea"/>
                <a:ea typeface="+mn-ea"/>
                <a:sym typeface="+mn-ea"/>
              </a:rPr>
              <a:t>二级</a:t>
            </a:r>
            <a:r>
              <a:rPr lang="en-US" altLang="zh-CN" sz="2400" dirty="0">
                <a:latin typeface="+mn-ea"/>
                <a:ea typeface="+mn-ea"/>
                <a:sym typeface="+mn-ea"/>
              </a:rPr>
              <a:t>域</a:t>
            </a:r>
            <a:r>
              <a:rPr lang="zh-CN" altLang="en-US" sz="2400" dirty="0">
                <a:latin typeface="+mn-ea"/>
                <a:ea typeface="+mn-ea"/>
                <a:sym typeface="+mn-ea"/>
              </a:rPr>
              <a:t>名字服务器(</a:t>
            </a:r>
            <a:r>
              <a:rPr lang="en-US" altLang="zh-CN" sz="2400" dirty="0">
                <a:latin typeface="+mn-ea"/>
                <a:ea typeface="+mn-ea"/>
                <a:sym typeface="+mn-ea"/>
              </a:rPr>
              <a:t>second level domain</a:t>
            </a:r>
            <a:r>
              <a:rPr lang="zh-CN" altLang="en-US" sz="2400" dirty="0">
                <a:latin typeface="+mn-ea"/>
                <a:ea typeface="+mn-ea"/>
                <a:sym typeface="+mn-ea"/>
              </a:rPr>
              <a:t> name server)</a:t>
            </a:r>
          </a:p>
          <a:p>
            <a:pPr lvl="1" algn="just">
              <a:lnSpc>
                <a:spcPct val="120000"/>
              </a:lnSpc>
            </a:pPr>
            <a:r>
              <a:rPr lang="zh-CN" altLang="en-US" sz="2400" dirty="0">
                <a:latin typeface="+mn-ea"/>
                <a:ea typeface="+mn-ea"/>
                <a:sym typeface="+mn-ea"/>
              </a:rPr>
              <a:t>三级</a:t>
            </a:r>
            <a:r>
              <a:rPr lang="en-US" altLang="zh-CN" sz="2400" dirty="0">
                <a:latin typeface="+mn-ea"/>
                <a:ea typeface="+mn-ea"/>
                <a:sym typeface="+mn-ea"/>
              </a:rPr>
              <a:t>域</a:t>
            </a:r>
            <a:r>
              <a:rPr lang="zh-CN" altLang="en-US" sz="2400" dirty="0">
                <a:latin typeface="+mn-ea"/>
                <a:ea typeface="+mn-ea"/>
                <a:sym typeface="+mn-ea"/>
              </a:rPr>
              <a:t>名字服务器(</a:t>
            </a:r>
            <a:r>
              <a:rPr lang="en-US" altLang="zh-CN" sz="2400" dirty="0">
                <a:latin typeface="+mn-ea"/>
                <a:ea typeface="+mn-ea"/>
                <a:sym typeface="+mn-ea"/>
              </a:rPr>
              <a:t>third level domain</a:t>
            </a:r>
            <a:r>
              <a:rPr lang="zh-CN" altLang="en-US" sz="2400" dirty="0">
                <a:latin typeface="+mn-ea"/>
                <a:ea typeface="+mn-ea"/>
                <a:sym typeface="+mn-ea"/>
              </a:rPr>
              <a:t> name server)</a:t>
            </a:r>
          </a:p>
          <a:p>
            <a:pPr lvl="1" algn="just">
              <a:lnSpc>
                <a:spcPct val="120000"/>
              </a:lnSpc>
            </a:pPr>
            <a:r>
              <a:rPr lang="en-US" altLang="zh-CN" sz="2400" dirty="0">
                <a:latin typeface="+mn-ea"/>
                <a:ea typeface="+mn-ea"/>
                <a:sym typeface="+mn-ea"/>
              </a:rPr>
              <a:t>......</a:t>
            </a:r>
          </a:p>
          <a:p>
            <a:pPr lvl="0" algn="just">
              <a:lnSpc>
                <a:spcPct val="110000"/>
              </a:lnSpc>
            </a:pPr>
            <a:r>
              <a:rPr lang="zh-CN" altLang="en-US" sz="2400" dirty="0">
                <a:latin typeface="+mn-ea"/>
                <a:sym typeface="+mn-ea"/>
              </a:rPr>
              <a:t>三级域及以下的名字服务器通常在用户本地区域，因此</a:t>
            </a:r>
            <a:endParaRPr lang="en-US" altLang="zh-CN" sz="2400" dirty="0">
              <a:latin typeface="+mn-ea"/>
              <a:sym typeface="+mn-ea"/>
            </a:endParaRPr>
          </a:p>
          <a:p>
            <a:pPr lvl="1" algn="just">
              <a:lnSpc>
                <a:spcPct val="110000"/>
              </a:lnSpc>
            </a:pPr>
            <a:r>
              <a:rPr lang="zh-CN" altLang="en-US" sz="2100" dirty="0">
                <a:latin typeface="+mn-ea"/>
                <a:sym typeface="+mn-ea"/>
              </a:rPr>
              <a:t>三级域及以下的名字服务器也统称为</a:t>
            </a:r>
            <a:r>
              <a:rPr kumimoji="1" lang="en-US" altLang="zh-CN" sz="2100" dirty="0" err="1">
                <a:solidFill>
                  <a:srgbClr val="C00000"/>
                </a:solidFill>
                <a:latin typeface="+mn-ea"/>
                <a:sym typeface="+mn-ea"/>
              </a:rPr>
              <a:t>本地域名服务器</a:t>
            </a:r>
            <a:r>
              <a:rPr kumimoji="1" lang="zh-CN" altLang="en-US" sz="2100" dirty="0">
                <a:solidFill>
                  <a:srgbClr val="C00000"/>
                </a:solidFill>
                <a:latin typeface="+mn-ea"/>
                <a:sym typeface="+mn-ea"/>
              </a:rPr>
              <a:t>（</a:t>
            </a:r>
            <a:r>
              <a:rPr kumimoji="1" lang="en-US" altLang="zh-CN" sz="2100" dirty="0">
                <a:solidFill>
                  <a:srgbClr val="C00000"/>
                </a:solidFill>
                <a:latin typeface="+mn-ea"/>
                <a:sym typeface="+mn-ea"/>
              </a:rPr>
              <a:t>Local DNS Server</a:t>
            </a:r>
            <a:r>
              <a:rPr kumimoji="1" lang="zh-CN" altLang="en-US" sz="2100" dirty="0">
                <a:solidFill>
                  <a:srgbClr val="C00000"/>
                </a:solidFill>
                <a:latin typeface="+mn-ea"/>
                <a:sym typeface="+mn-ea"/>
              </a:rPr>
              <a:t>）或 迭代域名服务器</a:t>
            </a:r>
            <a:endParaRPr kumimoji="1" lang="en-US" altLang="zh-CN" sz="2100" dirty="0">
              <a:solidFill>
                <a:srgbClr val="C00000"/>
              </a:solidFill>
              <a:latin typeface="+mn-ea"/>
              <a:sym typeface="+mn-ea"/>
            </a:endParaRPr>
          </a:p>
          <a:p>
            <a:pPr lvl="1" algn="just">
              <a:lnSpc>
                <a:spcPct val="110000"/>
              </a:lnSpc>
            </a:pPr>
            <a:r>
              <a:rPr lang="zh-CN" altLang="en-US" sz="2100" dirty="0">
                <a:latin typeface="+mn-ea"/>
                <a:sym typeface="+mn-ea"/>
              </a:rPr>
              <a:t>二级域的名字服务器也称为</a:t>
            </a:r>
            <a:r>
              <a:rPr kumimoji="1" lang="zh-CN" altLang="en-US" sz="2100" dirty="0">
                <a:solidFill>
                  <a:srgbClr val="C00000"/>
                </a:solidFill>
                <a:latin typeface="+mn-ea"/>
                <a:sym typeface="+mn-ea"/>
              </a:rPr>
              <a:t>权威名字服务器</a:t>
            </a:r>
            <a:endParaRPr kumimoji="1" lang="en-US" altLang="zh-CN" sz="2100" dirty="0">
              <a:solidFill>
                <a:srgbClr val="C00000"/>
              </a:solidFill>
              <a:latin typeface="+mn-ea"/>
              <a:sym typeface="+mn-ea"/>
            </a:endParaRPr>
          </a:p>
        </p:txBody>
      </p:sp>
      <p:sp>
        <p:nvSpPr>
          <p:cNvPr id="10" name="灯片编号占位符 9"/>
          <p:cNvSpPr>
            <a:spLocks noGrp="1"/>
          </p:cNvSpPr>
          <p:nvPr>
            <p:ph type="sldNum" sz="quarter" idx="11"/>
          </p:nvPr>
        </p:nvSpPr>
        <p:spPr/>
        <p:txBody>
          <a:bodyPr/>
          <a:lstStyle/>
          <a:p>
            <a:fld id="{8D4D1E41-7A09-AB4A-A4E1-09765ADA2698}" type="slidenum">
              <a:rPr kumimoji="1" lang="zh-CN" altLang="en-US" smtClean="0"/>
              <a:t>16</a:t>
            </a:fld>
            <a:endParaRPr kumimoji="1" lang="zh-CN" altLang="en-US" dirty="0"/>
          </a:p>
        </p:txBody>
      </p:sp>
      <p:sp>
        <p:nvSpPr>
          <p:cNvPr id="6" name="内容占位符 2"/>
          <p:cNvSpPr>
            <a:spLocks noGrp="1"/>
          </p:cNvSpPr>
          <p:nvPr/>
        </p:nvSpPr>
        <p:spPr>
          <a:xfrm>
            <a:off x="838200" y="1351915"/>
            <a:ext cx="8417560" cy="785495"/>
          </a:xfrm>
          <a:prstGeom prst="rect">
            <a:avLst/>
          </a:prstGeom>
        </p:spPr>
        <p:txBody>
          <a:bodyPr vert="horz" lIns="91440" tIns="45720" rIns="91440" bIns="45720" rtlCol="0">
            <a:normAutofit/>
          </a:bodyPr>
          <a:lstStyle>
            <a:lvl1pPr marL="360680" indent="-360680" algn="l" rtl="0" eaLnBrk="1" latinLnBrk="0" hangingPunct="1">
              <a:lnSpc>
                <a:spcPct val="100000"/>
              </a:lnSpc>
              <a:spcBef>
                <a:spcPts val="600"/>
              </a:spcBef>
              <a:buFont typeface="Wingdings" panose="05000000000000000000" pitchFamily="2" charset="2"/>
              <a:buChar char="Ø"/>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algn="just">
              <a:lnSpc>
                <a:spcPct val="130000"/>
              </a:lnSpc>
              <a:buClrTx/>
              <a:buSzTx/>
              <a:buNone/>
            </a:pPr>
            <a:endParaRPr lang="zh-CN" altLang="en-US" dirty="0">
              <a:solidFill>
                <a:schemeClr val="tx1"/>
              </a:solidFill>
              <a:sym typeface="+mn-ea"/>
            </a:endParaRPr>
          </a:p>
        </p:txBody>
      </p:sp>
    </p:spTree>
    <p:extLst>
      <p:ext uri="{BB962C8B-B14F-4D97-AF65-F5344CB8AC3E}">
        <p14:creationId xmlns:p14="http://schemas.microsoft.com/office/powerpoint/2010/main" val="32299156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normAutofit/>
          </a:bodyPr>
          <a:lstStyle/>
          <a:p>
            <a:r>
              <a:rPr lang="zh-CN" altLang="en-US" dirty="0">
                <a:sym typeface="+mn-ea"/>
              </a:rPr>
              <a:t>名字服务器层次结构</a:t>
            </a:r>
            <a:endParaRPr lang="zh-CN" altLang="en-US" dirty="0"/>
          </a:p>
        </p:txBody>
      </p:sp>
      <p:sp>
        <p:nvSpPr>
          <p:cNvPr id="10" name="灯片编号占位符 9"/>
          <p:cNvSpPr>
            <a:spLocks noGrp="1"/>
          </p:cNvSpPr>
          <p:nvPr>
            <p:ph type="sldNum" sz="quarter" idx="11"/>
          </p:nvPr>
        </p:nvSpPr>
        <p:spPr/>
        <p:txBody>
          <a:bodyPr/>
          <a:lstStyle/>
          <a:p>
            <a:fld id="{8D4D1E41-7A09-AB4A-A4E1-09765ADA2698}" type="slidenum">
              <a:rPr kumimoji="1" lang="zh-CN" altLang="en-US" smtClean="0"/>
              <a:t>17</a:t>
            </a:fld>
            <a:endParaRPr kumimoji="1" lang="zh-CN" altLang="en-US" dirty="0"/>
          </a:p>
        </p:txBody>
      </p:sp>
      <p:grpSp>
        <p:nvGrpSpPr>
          <p:cNvPr id="3" name="组合 23555"/>
          <p:cNvGrpSpPr/>
          <p:nvPr/>
        </p:nvGrpSpPr>
        <p:grpSpPr bwMode="auto">
          <a:xfrm>
            <a:off x="1143000" y="1437481"/>
            <a:ext cx="9113838" cy="3983038"/>
            <a:chOff x="0" y="0"/>
            <a:chExt cx="5741" cy="2509"/>
          </a:xfrm>
        </p:grpSpPr>
        <p:sp>
          <p:nvSpPr>
            <p:cNvPr id="7" name="圆角矩形 23556"/>
            <p:cNvSpPr>
              <a:spLocks noChangeArrowheads="1"/>
            </p:cNvSpPr>
            <p:nvPr/>
          </p:nvSpPr>
          <p:spPr bwMode="auto">
            <a:xfrm>
              <a:off x="2421" y="1196"/>
              <a:ext cx="1662" cy="1313"/>
            </a:xfrm>
            <a:prstGeom prst="roundRect">
              <a:avLst>
                <a:gd name="adj" fmla="val 16667"/>
              </a:avLst>
            </a:prstGeom>
            <a:solidFill>
              <a:srgbClr val="33CCFF"/>
            </a:solidFill>
            <a:ln w="9525">
              <a:solidFill>
                <a:schemeClr val="tx1"/>
              </a:solidFill>
              <a:prstDash val="dash"/>
              <a:round/>
            </a:ln>
          </p:spPr>
          <p:txBody>
            <a:bodyPr/>
            <a:lstStyle/>
            <a:p>
              <a:endParaRPr lang="zh-CN" altLang="en-US">
                <a:latin typeface="微软雅黑" panose="020B0503020204020204" pitchFamily="34" charset="-122"/>
                <a:ea typeface="微软雅黑" panose="020B0503020204020204" pitchFamily="34" charset="-122"/>
              </a:endParaRPr>
            </a:p>
          </p:txBody>
        </p:sp>
        <p:grpSp>
          <p:nvGrpSpPr>
            <p:cNvPr id="8" name="组合 23557"/>
            <p:cNvGrpSpPr/>
            <p:nvPr/>
          </p:nvGrpSpPr>
          <p:grpSpPr bwMode="auto">
            <a:xfrm>
              <a:off x="2064" y="380"/>
              <a:ext cx="2720" cy="247"/>
              <a:chOff x="0" y="0"/>
              <a:chExt cx="2450" cy="318"/>
            </a:xfrm>
          </p:grpSpPr>
          <p:sp>
            <p:nvSpPr>
              <p:cNvPr id="40" name="直接连接符 23558"/>
              <p:cNvSpPr>
                <a:spLocks noChangeShapeType="1"/>
              </p:cNvSpPr>
              <p:nvPr/>
            </p:nvSpPr>
            <p:spPr bwMode="auto">
              <a:xfrm flipV="1">
                <a:off x="0" y="0"/>
                <a:ext cx="1089" cy="318"/>
              </a:xfrm>
              <a:prstGeom prst="line">
                <a:avLst/>
              </a:prstGeom>
              <a:noFill/>
              <a:ln w="28575">
                <a:solidFill>
                  <a:schemeClr val="folHlink"/>
                </a:solidFill>
                <a:round/>
              </a:ln>
              <a:extLst>
                <a:ext uri="{909E8E84-426E-40DD-AFC4-6F175D3DCCD1}">
                  <a14:hiddenFill xmlns:a14="http://schemas.microsoft.com/office/drawing/2010/main">
                    <a:noFill/>
                  </a14:hiddenFill>
                </a:ext>
              </a:extLst>
            </p:spPr>
            <p:txBody>
              <a:bodyPr/>
              <a:lstStyle/>
              <a:p>
                <a:endParaRPr lang="zh-CN" altLang="en-US"/>
              </a:p>
            </p:txBody>
          </p:sp>
          <p:sp>
            <p:nvSpPr>
              <p:cNvPr id="41" name="直接连接符 23559"/>
              <p:cNvSpPr>
                <a:spLocks noChangeShapeType="1"/>
              </p:cNvSpPr>
              <p:nvPr/>
            </p:nvSpPr>
            <p:spPr bwMode="auto">
              <a:xfrm>
                <a:off x="1180" y="0"/>
                <a:ext cx="0" cy="318"/>
              </a:xfrm>
              <a:prstGeom prst="line">
                <a:avLst/>
              </a:prstGeom>
              <a:noFill/>
              <a:ln w="28575">
                <a:solidFill>
                  <a:schemeClr val="folHlink"/>
                </a:solidFill>
                <a:round/>
              </a:ln>
              <a:extLst>
                <a:ext uri="{909E8E84-426E-40DD-AFC4-6F175D3DCCD1}">
                  <a14:hiddenFill xmlns:a14="http://schemas.microsoft.com/office/drawing/2010/main">
                    <a:noFill/>
                  </a14:hiddenFill>
                </a:ext>
              </a:extLst>
            </p:spPr>
            <p:txBody>
              <a:bodyPr/>
              <a:lstStyle/>
              <a:p>
                <a:endParaRPr lang="zh-CN" altLang="en-US"/>
              </a:p>
            </p:txBody>
          </p:sp>
          <p:sp>
            <p:nvSpPr>
              <p:cNvPr id="42" name="直接连接符 23560"/>
              <p:cNvSpPr>
                <a:spLocks noChangeShapeType="1"/>
              </p:cNvSpPr>
              <p:nvPr/>
            </p:nvSpPr>
            <p:spPr bwMode="auto">
              <a:xfrm flipH="1" flipV="1">
                <a:off x="1271" y="0"/>
                <a:ext cx="1179" cy="318"/>
              </a:xfrm>
              <a:prstGeom prst="line">
                <a:avLst/>
              </a:prstGeom>
              <a:noFill/>
              <a:ln w="28575">
                <a:solidFill>
                  <a:schemeClr val="folHlink"/>
                </a:solidFill>
                <a:round/>
              </a:ln>
              <a:extLst>
                <a:ext uri="{909E8E84-426E-40DD-AFC4-6F175D3DCCD1}">
                  <a14:hiddenFill xmlns:a14="http://schemas.microsoft.com/office/drawing/2010/main">
                    <a:noFill/>
                  </a14:hiddenFill>
                </a:ext>
              </a:extLst>
            </p:spPr>
            <p:txBody>
              <a:bodyPr/>
              <a:lstStyle/>
              <a:p>
                <a:endParaRPr lang="zh-CN" altLang="en-US"/>
              </a:p>
            </p:txBody>
          </p:sp>
        </p:grpSp>
        <p:sp>
          <p:nvSpPr>
            <p:cNvPr id="9" name="矩形 23561"/>
            <p:cNvSpPr>
              <a:spLocks noChangeArrowheads="1"/>
            </p:cNvSpPr>
            <p:nvPr/>
          </p:nvSpPr>
          <p:spPr bwMode="auto">
            <a:xfrm>
              <a:off x="2824" y="52"/>
              <a:ext cx="1108" cy="313"/>
            </a:xfrm>
            <a:prstGeom prst="rect">
              <a:avLst/>
            </a:prstGeom>
            <a:solidFill>
              <a:srgbClr val="FF99FF"/>
            </a:solidFill>
            <a:ln>
              <a:noFill/>
            </a:ln>
            <a:effectLst>
              <a:outerShdw dist="35921"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r>
                <a:rPr lang="zh-CN" altLang="en-US" sz="2000">
                  <a:solidFill>
                    <a:schemeClr val="folHlink"/>
                  </a:solidFill>
                  <a:latin typeface="微软雅黑" panose="020B0503020204020204" pitchFamily="34" charset="-122"/>
                  <a:ea typeface="微软雅黑" panose="020B0503020204020204" pitchFamily="34" charset="-122"/>
                </a:rPr>
                <a:t>根名字服务器</a:t>
              </a:r>
            </a:p>
          </p:txBody>
        </p:sp>
        <p:sp>
          <p:nvSpPr>
            <p:cNvPr id="11" name="矩形 23562"/>
            <p:cNvSpPr>
              <a:spLocks noChangeArrowheads="1"/>
            </p:cNvSpPr>
            <p:nvPr/>
          </p:nvSpPr>
          <p:spPr bwMode="auto">
            <a:xfrm>
              <a:off x="1464" y="627"/>
              <a:ext cx="1108" cy="313"/>
            </a:xfrm>
            <a:prstGeom prst="rect">
              <a:avLst/>
            </a:prstGeom>
            <a:solidFill>
              <a:srgbClr val="CCFF99"/>
            </a:solidFill>
            <a:ln>
              <a:noFill/>
            </a:ln>
            <a:effectLst>
              <a:outerShdw dist="35921"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r>
                <a:rPr lang="en-US" altLang="zh-CN" sz="2000" dirty="0">
                  <a:solidFill>
                    <a:schemeClr val="folHlink"/>
                  </a:solidFill>
                  <a:latin typeface="微软雅黑" panose="020B0503020204020204" pitchFamily="34" charset="-122"/>
                  <a:ea typeface="微软雅黑" panose="020B0503020204020204" pitchFamily="34" charset="-122"/>
                  <a:cs typeface="微软雅黑" panose="020B0503020204020204" pitchFamily="34" charset="-122"/>
                </a:rPr>
                <a:t>org</a:t>
              </a:r>
              <a:r>
                <a:rPr lang="zh-CN" altLang="en-US" sz="2000" dirty="0">
                  <a:solidFill>
                    <a:schemeClr val="folHlink"/>
                  </a:solidFill>
                  <a:latin typeface="微软雅黑" panose="020B0503020204020204" pitchFamily="34" charset="-122"/>
                  <a:ea typeface="微软雅黑" panose="020B0503020204020204" pitchFamily="34" charset="-122"/>
                  <a:cs typeface="微软雅黑" panose="020B0503020204020204" pitchFamily="34" charset="-122"/>
                </a:rPr>
                <a:t>域名服务器</a:t>
              </a:r>
            </a:p>
          </p:txBody>
        </p:sp>
        <p:sp>
          <p:nvSpPr>
            <p:cNvPr id="12" name="矩形 23563"/>
            <p:cNvSpPr>
              <a:spLocks noChangeArrowheads="1"/>
            </p:cNvSpPr>
            <p:nvPr/>
          </p:nvSpPr>
          <p:spPr bwMode="auto">
            <a:xfrm>
              <a:off x="2824" y="627"/>
              <a:ext cx="1108" cy="313"/>
            </a:xfrm>
            <a:prstGeom prst="rect">
              <a:avLst/>
            </a:prstGeom>
            <a:solidFill>
              <a:srgbClr val="CCECFF"/>
            </a:solidFill>
            <a:ln>
              <a:noFill/>
            </a:ln>
            <a:effectLst>
              <a:outerShdw dist="35921"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r>
                <a:rPr lang="en-US" altLang="zh-CN" sz="2000" dirty="0">
                  <a:solidFill>
                    <a:schemeClr val="folHlink"/>
                  </a:solidFill>
                  <a:latin typeface="微软雅黑" panose="020B0503020204020204" pitchFamily="34" charset="-122"/>
                  <a:ea typeface="微软雅黑" panose="020B0503020204020204" pitchFamily="34" charset="-122"/>
                  <a:cs typeface="微软雅黑" panose="020B0503020204020204" pitchFamily="34" charset="-122"/>
                </a:rPr>
                <a:t>com</a:t>
              </a:r>
              <a:r>
                <a:rPr lang="zh-CN" altLang="en-US" sz="2000" dirty="0">
                  <a:solidFill>
                    <a:schemeClr val="folHlink"/>
                  </a:solidFill>
                  <a:latin typeface="微软雅黑" panose="020B0503020204020204" pitchFamily="34" charset="-122"/>
                  <a:ea typeface="微软雅黑" panose="020B0503020204020204" pitchFamily="34" charset="-122"/>
                  <a:cs typeface="微软雅黑" panose="020B0503020204020204" pitchFamily="34" charset="-122"/>
                </a:rPr>
                <a:t>域名服务器</a:t>
              </a:r>
            </a:p>
          </p:txBody>
        </p:sp>
        <p:sp>
          <p:nvSpPr>
            <p:cNvPr id="13" name="矩形 23564"/>
            <p:cNvSpPr>
              <a:spLocks noChangeArrowheads="1"/>
            </p:cNvSpPr>
            <p:nvPr/>
          </p:nvSpPr>
          <p:spPr bwMode="auto">
            <a:xfrm>
              <a:off x="4185" y="627"/>
              <a:ext cx="1108" cy="313"/>
            </a:xfrm>
            <a:prstGeom prst="rect">
              <a:avLst/>
            </a:prstGeom>
            <a:solidFill>
              <a:srgbClr val="CCCC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r>
                <a:rPr lang="en-US" altLang="zh-CN" sz="2000" dirty="0" err="1">
                  <a:solidFill>
                    <a:schemeClr val="folHlink"/>
                  </a:solidFill>
                  <a:latin typeface="微软雅黑" panose="020B0503020204020204" pitchFamily="34" charset="-122"/>
                  <a:ea typeface="微软雅黑" panose="020B0503020204020204" pitchFamily="34" charset="-122"/>
                  <a:cs typeface="微软雅黑" panose="020B0503020204020204" pitchFamily="34" charset="-122"/>
                </a:rPr>
                <a:t>edu</a:t>
              </a:r>
              <a:r>
                <a:rPr lang="zh-CN" altLang="en-US" sz="2000" dirty="0">
                  <a:solidFill>
                    <a:schemeClr val="folHlink"/>
                  </a:solidFill>
                  <a:latin typeface="微软雅黑" panose="020B0503020204020204" pitchFamily="34" charset="-122"/>
                  <a:ea typeface="微软雅黑" panose="020B0503020204020204" pitchFamily="34" charset="-122"/>
                  <a:cs typeface="微软雅黑" panose="020B0503020204020204" pitchFamily="34" charset="-122"/>
                </a:rPr>
                <a:t>域名服务器</a:t>
              </a:r>
            </a:p>
          </p:txBody>
        </p:sp>
        <p:grpSp>
          <p:nvGrpSpPr>
            <p:cNvPr id="14" name="组合 23565"/>
            <p:cNvGrpSpPr/>
            <p:nvPr/>
          </p:nvGrpSpPr>
          <p:grpSpPr bwMode="auto">
            <a:xfrm>
              <a:off x="4485" y="940"/>
              <a:ext cx="504" cy="157"/>
              <a:chOff x="0" y="0"/>
              <a:chExt cx="330" cy="132"/>
            </a:xfrm>
          </p:grpSpPr>
          <p:sp>
            <p:nvSpPr>
              <p:cNvPr id="36" name="直接连接符 23566"/>
              <p:cNvSpPr>
                <a:spLocks noChangeShapeType="1"/>
              </p:cNvSpPr>
              <p:nvPr/>
            </p:nvSpPr>
            <p:spPr bwMode="auto">
              <a:xfrm>
                <a:off x="186" y="0"/>
                <a:ext cx="144" cy="132"/>
              </a:xfrm>
              <a:prstGeom prst="line">
                <a:avLst/>
              </a:prstGeom>
              <a:noFill/>
              <a:ln w="28575">
                <a:solidFill>
                  <a:schemeClr val="folHlink"/>
                </a:solidFill>
                <a:round/>
              </a:ln>
              <a:extLst>
                <a:ext uri="{909E8E84-426E-40DD-AFC4-6F175D3DCCD1}">
                  <a14:hiddenFill xmlns:a14="http://schemas.microsoft.com/office/drawing/2010/main">
                    <a:noFill/>
                  </a14:hiddenFill>
                </a:ext>
              </a:extLst>
            </p:spPr>
            <p:txBody>
              <a:bodyPr/>
              <a:lstStyle/>
              <a:p>
                <a:endParaRPr lang="zh-CN" altLang="en-US"/>
              </a:p>
            </p:txBody>
          </p:sp>
          <p:sp>
            <p:nvSpPr>
              <p:cNvPr id="37" name="直接连接符 23567"/>
              <p:cNvSpPr>
                <a:spLocks noChangeShapeType="1"/>
              </p:cNvSpPr>
              <p:nvPr/>
            </p:nvSpPr>
            <p:spPr bwMode="auto">
              <a:xfrm>
                <a:off x="175" y="0"/>
                <a:ext cx="37" cy="129"/>
              </a:xfrm>
              <a:prstGeom prst="line">
                <a:avLst/>
              </a:prstGeom>
              <a:noFill/>
              <a:ln w="28575">
                <a:solidFill>
                  <a:schemeClr val="folHlink"/>
                </a:solidFill>
                <a:round/>
              </a:ln>
              <a:extLst>
                <a:ext uri="{909E8E84-426E-40DD-AFC4-6F175D3DCCD1}">
                  <a14:hiddenFill xmlns:a14="http://schemas.microsoft.com/office/drawing/2010/main">
                    <a:noFill/>
                  </a14:hiddenFill>
                </a:ext>
              </a:extLst>
            </p:spPr>
            <p:txBody>
              <a:bodyPr/>
              <a:lstStyle/>
              <a:p>
                <a:endParaRPr lang="zh-CN" altLang="en-US"/>
              </a:p>
            </p:txBody>
          </p:sp>
          <p:sp>
            <p:nvSpPr>
              <p:cNvPr id="38" name="直接连接符 23568"/>
              <p:cNvSpPr>
                <a:spLocks noChangeShapeType="1"/>
              </p:cNvSpPr>
              <p:nvPr/>
            </p:nvSpPr>
            <p:spPr bwMode="auto">
              <a:xfrm flipH="1">
                <a:off x="0" y="0"/>
                <a:ext cx="144" cy="132"/>
              </a:xfrm>
              <a:prstGeom prst="line">
                <a:avLst/>
              </a:prstGeom>
              <a:noFill/>
              <a:ln w="28575">
                <a:solidFill>
                  <a:schemeClr val="folHlink"/>
                </a:solidFill>
                <a:round/>
              </a:ln>
              <a:extLst>
                <a:ext uri="{909E8E84-426E-40DD-AFC4-6F175D3DCCD1}">
                  <a14:hiddenFill xmlns:a14="http://schemas.microsoft.com/office/drawing/2010/main">
                    <a:noFill/>
                  </a14:hiddenFill>
                </a:ext>
              </a:extLst>
            </p:spPr>
            <p:txBody>
              <a:bodyPr/>
              <a:lstStyle/>
              <a:p>
                <a:endParaRPr lang="zh-CN" altLang="en-US"/>
              </a:p>
            </p:txBody>
          </p:sp>
          <p:sp>
            <p:nvSpPr>
              <p:cNvPr id="39" name="直接连接符 23569"/>
              <p:cNvSpPr>
                <a:spLocks noChangeShapeType="1"/>
              </p:cNvSpPr>
              <p:nvPr/>
            </p:nvSpPr>
            <p:spPr bwMode="auto">
              <a:xfrm flipH="1">
                <a:off x="105" y="0"/>
                <a:ext cx="54" cy="126"/>
              </a:xfrm>
              <a:prstGeom prst="line">
                <a:avLst/>
              </a:prstGeom>
              <a:noFill/>
              <a:ln w="28575">
                <a:solidFill>
                  <a:schemeClr val="folHlink"/>
                </a:solidFill>
                <a:round/>
              </a:ln>
              <a:extLst>
                <a:ext uri="{909E8E84-426E-40DD-AFC4-6F175D3DCCD1}">
                  <a14:hiddenFill xmlns:a14="http://schemas.microsoft.com/office/drawing/2010/main">
                    <a:noFill/>
                  </a14:hiddenFill>
                </a:ext>
              </a:extLst>
            </p:spPr>
            <p:txBody>
              <a:bodyPr/>
              <a:lstStyle/>
              <a:p>
                <a:endParaRPr lang="zh-CN" altLang="en-US"/>
              </a:p>
            </p:txBody>
          </p:sp>
        </p:grpSp>
        <p:sp>
          <p:nvSpPr>
            <p:cNvPr id="15" name="文本框 23570"/>
            <p:cNvSpPr txBox="1">
              <a:spLocks noChangeArrowheads="1"/>
            </p:cNvSpPr>
            <p:nvPr/>
          </p:nvSpPr>
          <p:spPr bwMode="auto">
            <a:xfrm>
              <a:off x="5392" y="599"/>
              <a:ext cx="245"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000">
                  <a:solidFill>
                    <a:schemeClr val="folHlink"/>
                  </a:solidFill>
                  <a:latin typeface="微软雅黑" panose="020B0503020204020204" pitchFamily="34" charset="-122"/>
                  <a:ea typeface="微软雅黑" panose="020B0503020204020204" pitchFamily="34" charset="-122"/>
                </a:rPr>
                <a:t>…</a:t>
              </a:r>
            </a:p>
          </p:txBody>
        </p:sp>
        <p:grpSp>
          <p:nvGrpSpPr>
            <p:cNvPr id="16" name="组合 23571"/>
            <p:cNvGrpSpPr/>
            <p:nvPr/>
          </p:nvGrpSpPr>
          <p:grpSpPr bwMode="auto">
            <a:xfrm>
              <a:off x="1766" y="940"/>
              <a:ext cx="504" cy="157"/>
              <a:chOff x="0" y="0"/>
              <a:chExt cx="330" cy="132"/>
            </a:xfrm>
          </p:grpSpPr>
          <p:sp>
            <p:nvSpPr>
              <p:cNvPr id="32" name="直接连接符 23572"/>
              <p:cNvSpPr>
                <a:spLocks noChangeShapeType="1"/>
              </p:cNvSpPr>
              <p:nvPr/>
            </p:nvSpPr>
            <p:spPr bwMode="auto">
              <a:xfrm>
                <a:off x="186" y="0"/>
                <a:ext cx="144" cy="132"/>
              </a:xfrm>
              <a:prstGeom prst="line">
                <a:avLst/>
              </a:prstGeom>
              <a:noFill/>
              <a:ln w="28575">
                <a:solidFill>
                  <a:schemeClr val="folHlink"/>
                </a:solidFill>
                <a:round/>
              </a:ln>
              <a:extLst>
                <a:ext uri="{909E8E84-426E-40DD-AFC4-6F175D3DCCD1}">
                  <a14:hiddenFill xmlns:a14="http://schemas.microsoft.com/office/drawing/2010/main">
                    <a:noFill/>
                  </a14:hiddenFill>
                </a:ext>
              </a:extLst>
            </p:spPr>
            <p:txBody>
              <a:bodyPr/>
              <a:lstStyle/>
              <a:p>
                <a:endParaRPr lang="zh-CN" altLang="en-US"/>
              </a:p>
            </p:txBody>
          </p:sp>
          <p:sp>
            <p:nvSpPr>
              <p:cNvPr id="33" name="直接连接符 23573"/>
              <p:cNvSpPr>
                <a:spLocks noChangeShapeType="1"/>
              </p:cNvSpPr>
              <p:nvPr/>
            </p:nvSpPr>
            <p:spPr bwMode="auto">
              <a:xfrm>
                <a:off x="175" y="0"/>
                <a:ext cx="37" cy="129"/>
              </a:xfrm>
              <a:prstGeom prst="line">
                <a:avLst/>
              </a:prstGeom>
              <a:noFill/>
              <a:ln w="28575">
                <a:solidFill>
                  <a:schemeClr val="folHlink"/>
                </a:solidFill>
                <a:round/>
              </a:ln>
              <a:extLst>
                <a:ext uri="{909E8E84-426E-40DD-AFC4-6F175D3DCCD1}">
                  <a14:hiddenFill xmlns:a14="http://schemas.microsoft.com/office/drawing/2010/main">
                    <a:noFill/>
                  </a14:hiddenFill>
                </a:ext>
              </a:extLst>
            </p:spPr>
            <p:txBody>
              <a:bodyPr/>
              <a:lstStyle/>
              <a:p>
                <a:endParaRPr lang="zh-CN" altLang="en-US"/>
              </a:p>
            </p:txBody>
          </p:sp>
          <p:sp>
            <p:nvSpPr>
              <p:cNvPr id="34" name="直接连接符 23574"/>
              <p:cNvSpPr>
                <a:spLocks noChangeShapeType="1"/>
              </p:cNvSpPr>
              <p:nvPr/>
            </p:nvSpPr>
            <p:spPr bwMode="auto">
              <a:xfrm flipH="1">
                <a:off x="0" y="0"/>
                <a:ext cx="144" cy="132"/>
              </a:xfrm>
              <a:prstGeom prst="line">
                <a:avLst/>
              </a:prstGeom>
              <a:noFill/>
              <a:ln w="28575">
                <a:solidFill>
                  <a:schemeClr val="folHlink"/>
                </a:solidFill>
                <a:round/>
              </a:ln>
              <a:extLst>
                <a:ext uri="{909E8E84-426E-40DD-AFC4-6F175D3DCCD1}">
                  <a14:hiddenFill xmlns:a14="http://schemas.microsoft.com/office/drawing/2010/main">
                    <a:noFill/>
                  </a14:hiddenFill>
                </a:ext>
              </a:extLst>
            </p:spPr>
            <p:txBody>
              <a:bodyPr/>
              <a:lstStyle/>
              <a:p>
                <a:endParaRPr lang="zh-CN" altLang="en-US"/>
              </a:p>
            </p:txBody>
          </p:sp>
          <p:sp>
            <p:nvSpPr>
              <p:cNvPr id="35" name="直接连接符 23575"/>
              <p:cNvSpPr>
                <a:spLocks noChangeShapeType="1"/>
              </p:cNvSpPr>
              <p:nvPr/>
            </p:nvSpPr>
            <p:spPr bwMode="auto">
              <a:xfrm flipH="1">
                <a:off x="105" y="0"/>
                <a:ext cx="54" cy="126"/>
              </a:xfrm>
              <a:prstGeom prst="line">
                <a:avLst/>
              </a:prstGeom>
              <a:noFill/>
              <a:ln w="28575">
                <a:solidFill>
                  <a:schemeClr val="folHlink"/>
                </a:solidFill>
                <a:round/>
              </a:ln>
              <a:extLst>
                <a:ext uri="{909E8E84-426E-40DD-AFC4-6F175D3DCCD1}">
                  <a14:hiddenFill xmlns:a14="http://schemas.microsoft.com/office/drawing/2010/main">
                    <a:noFill/>
                  </a14:hiddenFill>
                </a:ext>
              </a:extLst>
            </p:spPr>
            <p:txBody>
              <a:bodyPr/>
              <a:lstStyle/>
              <a:p>
                <a:endParaRPr lang="zh-CN" altLang="en-US"/>
              </a:p>
            </p:txBody>
          </p:sp>
        </p:grpSp>
        <p:sp>
          <p:nvSpPr>
            <p:cNvPr id="17" name="直接连接符 23576"/>
            <p:cNvSpPr>
              <a:spLocks noChangeShapeType="1"/>
            </p:cNvSpPr>
            <p:nvPr/>
          </p:nvSpPr>
          <p:spPr bwMode="auto">
            <a:xfrm>
              <a:off x="3461" y="940"/>
              <a:ext cx="219" cy="157"/>
            </a:xfrm>
            <a:prstGeom prst="line">
              <a:avLst/>
            </a:prstGeom>
            <a:noFill/>
            <a:ln w="28575">
              <a:solidFill>
                <a:schemeClr val="folHlink"/>
              </a:solidFill>
              <a:round/>
            </a:ln>
            <a:extLst>
              <a:ext uri="{909E8E84-426E-40DD-AFC4-6F175D3DCCD1}">
                <a14:hiddenFill xmlns:a14="http://schemas.microsoft.com/office/drawing/2010/main">
                  <a:noFill/>
                </a14:hiddenFill>
              </a:ext>
            </a:extLst>
          </p:spPr>
          <p:txBody>
            <a:bodyPr/>
            <a:lstStyle/>
            <a:p>
              <a:endParaRPr lang="zh-CN" altLang="en-US"/>
            </a:p>
          </p:txBody>
        </p:sp>
        <p:sp>
          <p:nvSpPr>
            <p:cNvPr id="18" name="直接连接符 23577"/>
            <p:cNvSpPr>
              <a:spLocks noChangeShapeType="1"/>
            </p:cNvSpPr>
            <p:nvPr/>
          </p:nvSpPr>
          <p:spPr bwMode="auto">
            <a:xfrm>
              <a:off x="3444" y="940"/>
              <a:ext cx="57" cy="154"/>
            </a:xfrm>
            <a:prstGeom prst="line">
              <a:avLst/>
            </a:prstGeom>
            <a:noFill/>
            <a:ln w="28575">
              <a:solidFill>
                <a:schemeClr val="folHlink"/>
              </a:solidFill>
              <a:round/>
            </a:ln>
            <a:extLst>
              <a:ext uri="{909E8E84-426E-40DD-AFC4-6F175D3DCCD1}">
                <a14:hiddenFill xmlns:a14="http://schemas.microsoft.com/office/drawing/2010/main">
                  <a:noFill/>
                </a14:hiddenFill>
              </a:ext>
            </a:extLst>
          </p:spPr>
          <p:txBody>
            <a:bodyPr/>
            <a:lstStyle/>
            <a:p>
              <a:endParaRPr lang="zh-CN" altLang="en-US"/>
            </a:p>
          </p:txBody>
        </p:sp>
        <p:sp>
          <p:nvSpPr>
            <p:cNvPr id="19" name="直接连接符 23578"/>
            <p:cNvSpPr>
              <a:spLocks noChangeShapeType="1"/>
            </p:cNvSpPr>
            <p:nvPr/>
          </p:nvSpPr>
          <p:spPr bwMode="auto">
            <a:xfrm flipH="1">
              <a:off x="3176" y="940"/>
              <a:ext cx="220" cy="157"/>
            </a:xfrm>
            <a:prstGeom prst="line">
              <a:avLst/>
            </a:prstGeom>
            <a:noFill/>
            <a:ln w="28575">
              <a:solidFill>
                <a:schemeClr val="folHlink"/>
              </a:solidFill>
              <a:round/>
            </a:ln>
            <a:extLst>
              <a:ext uri="{909E8E84-426E-40DD-AFC4-6F175D3DCCD1}">
                <a14:hiddenFill xmlns:a14="http://schemas.microsoft.com/office/drawing/2010/main">
                  <a:noFill/>
                </a14:hiddenFill>
              </a:ext>
            </a:extLst>
          </p:spPr>
          <p:txBody>
            <a:bodyPr/>
            <a:lstStyle/>
            <a:p>
              <a:endParaRPr lang="zh-CN" altLang="en-US"/>
            </a:p>
          </p:txBody>
        </p:sp>
        <p:sp>
          <p:nvSpPr>
            <p:cNvPr id="20" name="直接连接符 23579"/>
            <p:cNvSpPr>
              <a:spLocks noChangeShapeType="1"/>
            </p:cNvSpPr>
            <p:nvPr/>
          </p:nvSpPr>
          <p:spPr bwMode="auto">
            <a:xfrm flipH="1">
              <a:off x="3256" y="940"/>
              <a:ext cx="164" cy="421"/>
            </a:xfrm>
            <a:prstGeom prst="line">
              <a:avLst/>
            </a:prstGeom>
            <a:noFill/>
            <a:ln w="28575">
              <a:solidFill>
                <a:schemeClr val="folHlink"/>
              </a:solidFill>
              <a:round/>
            </a:ln>
            <a:extLst>
              <a:ext uri="{909E8E84-426E-40DD-AFC4-6F175D3DCCD1}">
                <a14:hiddenFill xmlns:a14="http://schemas.microsoft.com/office/drawing/2010/main">
                  <a:noFill/>
                </a14:hiddenFill>
              </a:ext>
            </a:extLst>
          </p:spPr>
          <p:txBody>
            <a:bodyPr/>
            <a:lstStyle/>
            <a:p>
              <a:endParaRPr lang="zh-CN" altLang="en-US"/>
            </a:p>
          </p:txBody>
        </p:sp>
        <p:sp>
          <p:nvSpPr>
            <p:cNvPr id="21" name="矩形 23580"/>
            <p:cNvSpPr>
              <a:spLocks noChangeArrowheads="1"/>
            </p:cNvSpPr>
            <p:nvPr/>
          </p:nvSpPr>
          <p:spPr bwMode="auto">
            <a:xfrm>
              <a:off x="2673" y="1987"/>
              <a:ext cx="1109" cy="365"/>
            </a:xfrm>
            <a:prstGeom prst="rect">
              <a:avLst/>
            </a:prstGeom>
            <a:solidFill>
              <a:srgbClr val="FFFF99"/>
            </a:solidFill>
            <a:ln>
              <a:noFill/>
            </a:ln>
            <a:effectLst>
              <a:outerShdw dist="35921"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r>
                <a:rPr lang="en-US" altLang="zh-CN" sz="2000">
                  <a:solidFill>
                    <a:schemeClr val="folHlink"/>
                  </a:solidFill>
                  <a:latin typeface="微软雅黑" panose="020B0503020204020204" pitchFamily="34" charset="-122"/>
                  <a:ea typeface="微软雅黑" panose="020B0503020204020204" pitchFamily="34" charset="-122"/>
                  <a:cs typeface="微软雅黑" panose="020B0503020204020204" pitchFamily="34" charset="-122"/>
                </a:rPr>
                <a:t>y.abc.com</a:t>
              </a:r>
            </a:p>
            <a:p>
              <a:pPr algn="ctr"/>
              <a:r>
                <a:rPr lang="zh-CN" altLang="en-US" sz="2000">
                  <a:solidFill>
                    <a:schemeClr val="folHlink"/>
                  </a:solidFill>
                  <a:latin typeface="微软雅黑" panose="020B0503020204020204" pitchFamily="34" charset="-122"/>
                  <a:ea typeface="微软雅黑" panose="020B0503020204020204" pitchFamily="34" charset="-122"/>
                  <a:cs typeface="微软雅黑" panose="020B0503020204020204" pitchFamily="34" charset="-122"/>
                </a:rPr>
                <a:t>域名服务器</a:t>
              </a:r>
            </a:p>
          </p:txBody>
        </p:sp>
        <p:sp>
          <p:nvSpPr>
            <p:cNvPr id="22" name="直接连接符 23581"/>
            <p:cNvSpPr>
              <a:spLocks noChangeShapeType="1"/>
            </p:cNvSpPr>
            <p:nvPr/>
          </p:nvSpPr>
          <p:spPr bwMode="auto">
            <a:xfrm>
              <a:off x="3226" y="1672"/>
              <a:ext cx="0" cy="314"/>
            </a:xfrm>
            <a:prstGeom prst="line">
              <a:avLst/>
            </a:prstGeom>
            <a:noFill/>
            <a:ln w="28575">
              <a:solidFill>
                <a:schemeClr val="folHlink"/>
              </a:solidFill>
              <a:round/>
            </a:ln>
            <a:extLst>
              <a:ext uri="{909E8E84-426E-40DD-AFC4-6F175D3DCCD1}">
                <a14:hiddenFill xmlns:a14="http://schemas.microsoft.com/office/drawing/2010/main">
                  <a:noFill/>
                </a14:hiddenFill>
              </a:ext>
            </a:extLst>
          </p:spPr>
          <p:txBody>
            <a:bodyPr/>
            <a:lstStyle/>
            <a:p>
              <a:endParaRPr lang="zh-CN" altLang="en-US"/>
            </a:p>
          </p:txBody>
        </p:sp>
        <p:sp>
          <p:nvSpPr>
            <p:cNvPr id="23" name="直接连接符 23582"/>
            <p:cNvSpPr>
              <a:spLocks noChangeShapeType="1"/>
            </p:cNvSpPr>
            <p:nvPr/>
          </p:nvSpPr>
          <p:spPr bwMode="auto">
            <a:xfrm flipH="1" flipV="1">
              <a:off x="3818" y="1488"/>
              <a:ext cx="811" cy="114"/>
            </a:xfrm>
            <a:prstGeom prst="line">
              <a:avLst/>
            </a:prstGeom>
            <a:noFill/>
            <a:ln w="28575">
              <a:solidFill>
                <a:schemeClr val="folHlink"/>
              </a:solidFill>
              <a:round/>
              <a:tailEnd type="triangle" w="sm" len="med"/>
            </a:ln>
            <a:extLst>
              <a:ext uri="{909E8E84-426E-40DD-AFC4-6F175D3DCCD1}">
                <a14:hiddenFill xmlns:a14="http://schemas.microsoft.com/office/drawing/2010/main">
                  <a:noFill/>
                </a14:hiddenFill>
              </a:ext>
            </a:extLst>
          </p:spPr>
          <p:txBody>
            <a:bodyPr/>
            <a:lstStyle/>
            <a:p>
              <a:endParaRPr lang="zh-CN" altLang="en-US"/>
            </a:p>
          </p:txBody>
        </p:sp>
        <p:grpSp>
          <p:nvGrpSpPr>
            <p:cNvPr id="24" name="组合 23583"/>
            <p:cNvGrpSpPr/>
            <p:nvPr/>
          </p:nvGrpSpPr>
          <p:grpSpPr bwMode="auto">
            <a:xfrm>
              <a:off x="0" y="522"/>
              <a:ext cx="5741" cy="523"/>
              <a:chOff x="0" y="0"/>
              <a:chExt cx="5444" cy="454"/>
            </a:xfrm>
          </p:grpSpPr>
          <p:sp>
            <p:nvSpPr>
              <p:cNvPr id="30" name="直接连接符 23584"/>
              <p:cNvSpPr>
                <a:spLocks noChangeShapeType="1"/>
              </p:cNvSpPr>
              <p:nvPr/>
            </p:nvSpPr>
            <p:spPr bwMode="auto">
              <a:xfrm>
                <a:off x="0" y="0"/>
                <a:ext cx="5444" cy="0"/>
              </a:xfrm>
              <a:prstGeom prst="line">
                <a:avLst/>
              </a:prstGeom>
              <a:noFill/>
              <a:ln w="9525">
                <a:solidFill>
                  <a:schemeClr val="folHlink"/>
                </a:solidFill>
                <a:prstDash val="dash"/>
                <a:round/>
              </a:ln>
              <a:extLst>
                <a:ext uri="{909E8E84-426E-40DD-AFC4-6F175D3DCCD1}">
                  <a14:hiddenFill xmlns:a14="http://schemas.microsoft.com/office/drawing/2010/main">
                    <a:noFill/>
                  </a14:hiddenFill>
                </a:ext>
              </a:extLst>
            </p:spPr>
            <p:txBody>
              <a:bodyPr/>
              <a:lstStyle/>
              <a:p>
                <a:endParaRPr lang="zh-CN" altLang="en-US"/>
              </a:p>
            </p:txBody>
          </p:sp>
          <p:sp>
            <p:nvSpPr>
              <p:cNvPr id="31" name="直接连接符 23585"/>
              <p:cNvSpPr>
                <a:spLocks noChangeShapeType="1"/>
              </p:cNvSpPr>
              <p:nvPr/>
            </p:nvSpPr>
            <p:spPr bwMode="auto">
              <a:xfrm>
                <a:off x="0" y="454"/>
                <a:ext cx="5444" cy="0"/>
              </a:xfrm>
              <a:prstGeom prst="line">
                <a:avLst/>
              </a:prstGeom>
              <a:noFill/>
              <a:ln w="9525">
                <a:solidFill>
                  <a:schemeClr val="folHlink"/>
                </a:solidFill>
                <a:prstDash val="dash"/>
                <a:round/>
              </a:ln>
              <a:extLst>
                <a:ext uri="{909E8E84-426E-40DD-AFC4-6F175D3DCCD1}">
                  <a14:hiddenFill xmlns:a14="http://schemas.microsoft.com/office/drawing/2010/main">
                    <a:noFill/>
                  </a14:hiddenFill>
                </a:ext>
              </a:extLst>
            </p:spPr>
            <p:txBody>
              <a:bodyPr/>
              <a:lstStyle/>
              <a:p>
                <a:endParaRPr lang="zh-CN" altLang="en-US"/>
              </a:p>
            </p:txBody>
          </p:sp>
        </p:grpSp>
        <p:sp>
          <p:nvSpPr>
            <p:cNvPr id="25" name="文本框 23586"/>
            <p:cNvSpPr txBox="1">
              <a:spLocks noChangeArrowheads="1"/>
            </p:cNvSpPr>
            <p:nvPr/>
          </p:nvSpPr>
          <p:spPr bwMode="auto">
            <a:xfrm>
              <a:off x="78" y="1579"/>
              <a:ext cx="1235"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sz="2000" dirty="0">
                  <a:solidFill>
                    <a:schemeClr val="folHlink"/>
                  </a:solidFill>
                  <a:latin typeface="微软雅黑" panose="020B0503020204020204" pitchFamily="34" charset="-122"/>
                  <a:ea typeface="微软雅黑" panose="020B0503020204020204" pitchFamily="34" charset="-122"/>
                </a:rPr>
                <a:t>二级域名服务器</a:t>
              </a:r>
            </a:p>
          </p:txBody>
        </p:sp>
        <p:sp>
          <p:nvSpPr>
            <p:cNvPr id="26" name="文本框 23587"/>
            <p:cNvSpPr txBox="1">
              <a:spLocks noChangeArrowheads="1"/>
            </p:cNvSpPr>
            <p:nvPr/>
          </p:nvSpPr>
          <p:spPr bwMode="auto">
            <a:xfrm>
              <a:off x="151" y="88"/>
              <a:ext cx="1075"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sz="2000">
                  <a:solidFill>
                    <a:schemeClr val="folHlink"/>
                  </a:solidFill>
                  <a:latin typeface="微软雅黑" panose="020B0503020204020204" pitchFamily="34" charset="-122"/>
                  <a:ea typeface="微软雅黑" panose="020B0503020204020204" pitchFamily="34" charset="-122"/>
                </a:rPr>
                <a:t>根名字服务器</a:t>
              </a:r>
            </a:p>
          </p:txBody>
        </p:sp>
        <p:sp>
          <p:nvSpPr>
            <p:cNvPr id="27" name="文本框 23588"/>
            <p:cNvSpPr txBox="1">
              <a:spLocks noChangeArrowheads="1"/>
            </p:cNvSpPr>
            <p:nvPr/>
          </p:nvSpPr>
          <p:spPr bwMode="auto">
            <a:xfrm>
              <a:off x="79" y="647"/>
              <a:ext cx="1235"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sz="2000">
                  <a:solidFill>
                    <a:schemeClr val="folHlink"/>
                  </a:solidFill>
                  <a:latin typeface="微软雅黑" panose="020B0503020204020204" pitchFamily="34" charset="-122"/>
                  <a:ea typeface="微软雅黑" panose="020B0503020204020204" pitchFamily="34" charset="-122"/>
                </a:rPr>
                <a:t>顶级域名服务器</a:t>
              </a:r>
            </a:p>
          </p:txBody>
        </p:sp>
        <p:sp>
          <p:nvSpPr>
            <p:cNvPr id="28" name="直接连接符 23589"/>
            <p:cNvSpPr>
              <a:spLocks noChangeShapeType="1"/>
            </p:cNvSpPr>
            <p:nvPr/>
          </p:nvSpPr>
          <p:spPr bwMode="auto">
            <a:xfrm>
              <a:off x="1309" y="0"/>
              <a:ext cx="0" cy="2457"/>
            </a:xfrm>
            <a:prstGeom prst="line">
              <a:avLst/>
            </a:prstGeom>
            <a:noFill/>
            <a:ln w="9525">
              <a:solidFill>
                <a:schemeClr val="folHlink"/>
              </a:solidFill>
              <a:prstDash val="dash"/>
              <a:round/>
            </a:ln>
            <a:extLst>
              <a:ext uri="{909E8E84-426E-40DD-AFC4-6F175D3DCCD1}">
                <a14:hiddenFill xmlns:a14="http://schemas.microsoft.com/office/drawing/2010/main">
                  <a:noFill/>
                </a14:hiddenFill>
              </a:ext>
            </a:extLst>
          </p:spPr>
          <p:txBody>
            <a:bodyPr/>
            <a:lstStyle/>
            <a:p>
              <a:endParaRPr lang="zh-CN" altLang="en-US"/>
            </a:p>
          </p:txBody>
        </p:sp>
        <p:sp>
          <p:nvSpPr>
            <p:cNvPr id="43" name="矩形 23591"/>
            <p:cNvSpPr>
              <a:spLocks noChangeArrowheads="1"/>
            </p:cNvSpPr>
            <p:nvPr/>
          </p:nvSpPr>
          <p:spPr bwMode="auto">
            <a:xfrm>
              <a:off x="2666" y="1359"/>
              <a:ext cx="1109" cy="365"/>
            </a:xfrm>
            <a:prstGeom prst="rect">
              <a:avLst/>
            </a:prstGeom>
            <a:solidFill>
              <a:srgbClr val="FFFF99"/>
            </a:solidFill>
            <a:ln>
              <a:noFill/>
            </a:ln>
            <a:effectLst>
              <a:outerShdw dist="35921"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r>
                <a:rPr lang="en-US" altLang="zh-CN" sz="2000">
                  <a:solidFill>
                    <a:schemeClr val="folHlink"/>
                  </a:solidFill>
                  <a:latin typeface="微软雅黑" panose="020B0503020204020204" pitchFamily="34" charset="-122"/>
                  <a:ea typeface="微软雅黑" panose="020B0503020204020204" pitchFamily="34" charset="-122"/>
                  <a:cs typeface="微软雅黑" panose="020B0503020204020204" pitchFamily="34" charset="-122"/>
                </a:rPr>
                <a:t>abc.com</a:t>
              </a:r>
            </a:p>
            <a:p>
              <a:pPr algn="ctr"/>
              <a:r>
                <a:rPr lang="zh-CN" altLang="en-US" sz="2000">
                  <a:solidFill>
                    <a:schemeClr val="folHlink"/>
                  </a:solidFill>
                  <a:latin typeface="微软雅黑" panose="020B0503020204020204" pitchFamily="34" charset="-122"/>
                  <a:ea typeface="微软雅黑" panose="020B0503020204020204" pitchFamily="34" charset="-122"/>
                  <a:cs typeface="微软雅黑" panose="020B0503020204020204" pitchFamily="34" charset="-122"/>
                </a:rPr>
                <a:t>域名服务器</a:t>
              </a:r>
            </a:p>
          </p:txBody>
        </p:sp>
        <p:sp>
          <p:nvSpPr>
            <p:cNvPr id="44" name="文本框 23592"/>
            <p:cNvSpPr txBox="1">
              <a:spLocks noChangeArrowheads="1"/>
            </p:cNvSpPr>
            <p:nvPr/>
          </p:nvSpPr>
          <p:spPr bwMode="auto">
            <a:xfrm>
              <a:off x="4471" y="1435"/>
              <a:ext cx="1247" cy="25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sz="2000" dirty="0">
                  <a:solidFill>
                    <a:schemeClr val="folHlink"/>
                  </a:solidFill>
                  <a:latin typeface="微软雅黑" panose="020B0503020204020204" pitchFamily="34" charset="-122"/>
                  <a:ea typeface="微软雅黑" panose="020B0503020204020204" pitchFamily="34" charset="-122"/>
                  <a:cs typeface="微软雅黑" panose="020B0503020204020204" pitchFamily="34" charset="-122"/>
                </a:rPr>
                <a:t>权威域名服务器</a:t>
              </a:r>
            </a:p>
          </p:txBody>
        </p:sp>
      </p:grpSp>
      <p:sp>
        <p:nvSpPr>
          <p:cNvPr id="4" name="文本框 3">
            <a:extLst>
              <a:ext uri="{FF2B5EF4-FFF2-40B4-BE49-F238E27FC236}">
                <a16:creationId xmlns:a16="http://schemas.microsoft.com/office/drawing/2014/main" id="{5B499081-F402-4E6D-A338-8BD1884BD52A}"/>
              </a:ext>
            </a:extLst>
          </p:cNvPr>
          <p:cNvSpPr txBox="1"/>
          <p:nvPr/>
        </p:nvSpPr>
        <p:spPr>
          <a:xfrm>
            <a:off x="4310722" y="5754469"/>
            <a:ext cx="4262705" cy="646331"/>
          </a:xfrm>
          <a:prstGeom prst="rect">
            <a:avLst/>
          </a:prstGeom>
          <a:noFill/>
        </p:spPr>
        <p:txBody>
          <a:bodyPr wrap="none" rtlCol="0">
            <a:spAutoFit/>
          </a:bodyPr>
          <a:lstStyle/>
          <a:p>
            <a:pPr algn="ctr"/>
            <a:r>
              <a:rPr lang="zh-CN" altLang="en-US" dirty="0"/>
              <a:t>通常所说的</a:t>
            </a:r>
            <a:r>
              <a:rPr lang="en-US" altLang="zh-CN" dirty="0"/>
              <a:t>DNS</a:t>
            </a:r>
            <a:r>
              <a:rPr lang="zh-CN" altLang="en-US" dirty="0"/>
              <a:t>层次结构，只包含前</a:t>
            </a:r>
            <a:r>
              <a:rPr lang="en-US" altLang="zh-CN" dirty="0"/>
              <a:t>3</a:t>
            </a:r>
            <a:r>
              <a:rPr lang="zh-CN" altLang="en-US" dirty="0"/>
              <a:t>层</a:t>
            </a:r>
            <a:endParaRPr lang="en-US" altLang="zh-CN" dirty="0"/>
          </a:p>
          <a:p>
            <a:pPr algn="ctr"/>
            <a:r>
              <a:rPr lang="zh-CN" altLang="en-US" dirty="0"/>
              <a:t>本地服务器不属于该结构</a:t>
            </a:r>
          </a:p>
        </p:txBody>
      </p:sp>
      <p:sp>
        <p:nvSpPr>
          <p:cNvPr id="45" name="直接连接符 23585">
            <a:extLst>
              <a:ext uri="{FF2B5EF4-FFF2-40B4-BE49-F238E27FC236}">
                <a16:creationId xmlns:a16="http://schemas.microsoft.com/office/drawing/2014/main" id="{4AB3C317-ABDD-4040-928A-652E21454089}"/>
              </a:ext>
            </a:extLst>
          </p:cNvPr>
          <p:cNvSpPr>
            <a:spLocks noChangeShapeType="1"/>
          </p:cNvSpPr>
          <p:nvPr/>
        </p:nvSpPr>
        <p:spPr bwMode="auto">
          <a:xfrm>
            <a:off x="1219200" y="4419600"/>
            <a:ext cx="9113838" cy="0"/>
          </a:xfrm>
          <a:prstGeom prst="line">
            <a:avLst/>
          </a:prstGeom>
          <a:noFill/>
          <a:ln w="9525">
            <a:solidFill>
              <a:schemeClr val="folHlink"/>
            </a:solidFill>
            <a:prstDash val="dash"/>
            <a:round/>
          </a:ln>
          <a:extLst>
            <a:ext uri="{909E8E84-426E-40DD-AFC4-6F175D3DCCD1}">
              <a14:hiddenFill xmlns:a14="http://schemas.microsoft.com/office/drawing/2010/main">
                <a:noFill/>
              </a14:hiddenFill>
            </a:ext>
          </a:extLst>
        </p:spPr>
        <p:txBody>
          <a:bodyPr/>
          <a:lstStyle/>
          <a:p>
            <a:endParaRPr lang="zh-CN" altLang="en-US"/>
          </a:p>
        </p:txBody>
      </p:sp>
    </p:spTree>
    <p:extLst>
      <p:ext uri="{BB962C8B-B14F-4D97-AF65-F5344CB8AC3E}">
        <p14:creationId xmlns:p14="http://schemas.microsoft.com/office/powerpoint/2010/main" val="39224363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normAutofit/>
          </a:bodyPr>
          <a:lstStyle/>
          <a:p>
            <a:r>
              <a:rPr lang="zh-CN" altLang="en-US" dirty="0">
                <a:sym typeface="+mn-ea"/>
              </a:rPr>
              <a:t>根服务器</a:t>
            </a:r>
            <a:endParaRPr lang="zh-CN" altLang="en-US" dirty="0"/>
          </a:p>
        </p:txBody>
      </p:sp>
      <p:sp>
        <p:nvSpPr>
          <p:cNvPr id="8" name="内容占位符 7">
            <a:extLst>
              <a:ext uri="{FF2B5EF4-FFF2-40B4-BE49-F238E27FC236}">
                <a16:creationId xmlns:a16="http://schemas.microsoft.com/office/drawing/2014/main" id="{42D5A1B1-CBFB-430F-A0C9-79D49CDA27D6}"/>
              </a:ext>
            </a:extLst>
          </p:cNvPr>
          <p:cNvSpPr>
            <a:spLocks noGrp="1"/>
          </p:cNvSpPr>
          <p:nvPr>
            <p:ph idx="1"/>
          </p:nvPr>
        </p:nvSpPr>
        <p:spPr/>
        <p:txBody>
          <a:bodyPr/>
          <a:lstStyle/>
          <a:p>
            <a:pPr marL="342900" indent="-342900" algn="just">
              <a:lnSpc>
                <a:spcPct val="120000"/>
              </a:lnSpc>
              <a:spcBef>
                <a:spcPts val="540"/>
              </a:spcBef>
            </a:pPr>
            <a:r>
              <a:rPr lang="zh-CN" altLang="en-US" dirty="0">
                <a:cs typeface="微软雅黑" panose="020B0503020204020204" pitchFamily="34" charset="-122"/>
                <a:sym typeface="+mn-ea"/>
              </a:rPr>
              <a:t>根服务器是最高层次的名字服务器</a:t>
            </a:r>
            <a:endParaRPr lang="en-US" altLang="zh-CN" dirty="0">
              <a:cs typeface="微软雅黑" panose="020B0503020204020204" pitchFamily="34" charset="-122"/>
              <a:sym typeface="+mn-ea"/>
            </a:endParaRPr>
          </a:p>
          <a:p>
            <a:pPr marL="342900" indent="-342900" algn="just">
              <a:lnSpc>
                <a:spcPct val="120000"/>
              </a:lnSpc>
              <a:spcBef>
                <a:spcPts val="540"/>
              </a:spcBef>
            </a:pPr>
            <a:r>
              <a:rPr kumimoji="1" lang="en-US" altLang="zh-CN" dirty="0" err="1">
                <a:cs typeface="微软雅黑" panose="020B0503020204020204" pitchFamily="34" charset="-122"/>
                <a:sym typeface="+mn-ea"/>
              </a:rPr>
              <a:t>每个根服务器都知道所有的顶级域名服务器</a:t>
            </a:r>
            <a:r>
              <a:rPr kumimoji="1" lang="en-US" altLang="zh-CN" dirty="0">
                <a:cs typeface="微软雅黑" panose="020B0503020204020204" pitchFamily="34" charset="-122"/>
                <a:sym typeface="+mn-ea"/>
              </a:rPr>
              <a:t>(TLD name servers)</a:t>
            </a:r>
            <a:r>
              <a:rPr kumimoji="1" lang="en-US" altLang="zh-CN" dirty="0" err="1">
                <a:cs typeface="微软雅黑" panose="020B0503020204020204" pitchFamily="34" charset="-122"/>
                <a:sym typeface="+mn-ea"/>
              </a:rPr>
              <a:t>的域名及其IP地址</a:t>
            </a:r>
            <a:endParaRPr lang="zh-CN" altLang="en-US" dirty="0">
              <a:cs typeface="微软雅黑" panose="020B0503020204020204" pitchFamily="34" charset="-122"/>
            </a:endParaRPr>
          </a:p>
          <a:p>
            <a:pPr marL="342900" indent="-342900">
              <a:lnSpc>
                <a:spcPct val="120000"/>
              </a:lnSpc>
              <a:spcBef>
                <a:spcPts val="540"/>
              </a:spcBef>
            </a:pPr>
            <a:r>
              <a:rPr kumimoji="1" lang="en-US" altLang="zh-CN" dirty="0" err="1">
                <a:cs typeface="微软雅黑" panose="020B0503020204020204" pitchFamily="34" charset="-122"/>
                <a:sym typeface="+mn-ea"/>
              </a:rPr>
              <a:t>根服务器并不直接把主机用户所查的域名转换成IP地址</a:t>
            </a:r>
            <a:endParaRPr lang="zh-CN" altLang="en-US" sz="3200" dirty="0">
              <a:cs typeface="微软雅黑" panose="020B0503020204020204" pitchFamily="34" charset="-122"/>
              <a:sym typeface="+mn-ea"/>
            </a:endParaRPr>
          </a:p>
          <a:p>
            <a:endParaRPr lang="zh-CN" altLang="en-US" dirty="0"/>
          </a:p>
        </p:txBody>
      </p:sp>
      <p:sp>
        <p:nvSpPr>
          <p:cNvPr id="10" name="灯片编号占位符 9"/>
          <p:cNvSpPr>
            <a:spLocks noGrp="1"/>
          </p:cNvSpPr>
          <p:nvPr>
            <p:ph type="sldNum" sz="quarter" idx="11"/>
          </p:nvPr>
        </p:nvSpPr>
        <p:spPr/>
        <p:txBody>
          <a:bodyPr/>
          <a:lstStyle/>
          <a:p>
            <a:fld id="{8D4D1E41-7A09-AB4A-A4E1-09765ADA2698}" type="slidenum">
              <a:rPr kumimoji="1" lang="zh-CN" altLang="en-US" smtClean="0"/>
              <a:t>18</a:t>
            </a:fld>
            <a:endParaRPr kumimoji="1" lang="zh-CN" altLang="en-US" dirty="0"/>
          </a:p>
        </p:txBody>
      </p:sp>
      <p:pic>
        <p:nvPicPr>
          <p:cNvPr id="5" name="Picture 1">
            <a:extLst>
              <a:ext uri="{FF2B5EF4-FFF2-40B4-BE49-F238E27FC236}">
                <a16:creationId xmlns:a16="http://schemas.microsoft.com/office/drawing/2014/main" id="{44362DDC-E5A6-48CD-9D93-F013A207AE98}"/>
              </a:ext>
            </a:extLst>
          </p:cNvPr>
          <p:cNvPicPr>
            <a:picLocks noChangeAspect="1"/>
          </p:cNvPicPr>
          <p:nvPr/>
        </p:nvPicPr>
        <p:blipFill>
          <a:blip r:embed="rId3"/>
          <a:stretch>
            <a:fillRect/>
          </a:stretch>
        </p:blipFill>
        <p:spPr>
          <a:xfrm>
            <a:off x="3437466" y="3680635"/>
            <a:ext cx="5317067" cy="1606470"/>
          </a:xfrm>
          <a:prstGeom prst="rect">
            <a:avLst/>
          </a:prstGeom>
        </p:spPr>
      </p:pic>
      <p:sp>
        <p:nvSpPr>
          <p:cNvPr id="3" name="椭圆 2">
            <a:extLst>
              <a:ext uri="{FF2B5EF4-FFF2-40B4-BE49-F238E27FC236}">
                <a16:creationId xmlns:a16="http://schemas.microsoft.com/office/drawing/2014/main" id="{D6C5715C-24CF-4C37-8AEF-405046295DBB}"/>
              </a:ext>
            </a:extLst>
          </p:cNvPr>
          <p:cNvSpPr/>
          <p:nvPr/>
        </p:nvSpPr>
        <p:spPr bwMode="auto">
          <a:xfrm>
            <a:off x="5334000" y="3581400"/>
            <a:ext cx="1227666" cy="457200"/>
          </a:xfrm>
          <a:prstGeom prst="ellipse">
            <a:avLst/>
          </a:prstGeom>
          <a:no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6381171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normAutofit/>
          </a:bodyPr>
          <a:lstStyle/>
          <a:p>
            <a:r>
              <a:rPr lang="zh-CN" altLang="en-US" dirty="0">
                <a:sym typeface="+mn-ea"/>
              </a:rPr>
              <a:t>根服务器</a:t>
            </a:r>
            <a:endParaRPr lang="zh-CN" altLang="en-US" dirty="0"/>
          </a:p>
        </p:txBody>
      </p:sp>
      <p:sp>
        <p:nvSpPr>
          <p:cNvPr id="8" name="内容占位符 7">
            <a:extLst>
              <a:ext uri="{FF2B5EF4-FFF2-40B4-BE49-F238E27FC236}">
                <a16:creationId xmlns:a16="http://schemas.microsoft.com/office/drawing/2014/main" id="{BC1232D2-63A4-4349-8C42-CC021CFD23BD}"/>
              </a:ext>
            </a:extLst>
          </p:cNvPr>
          <p:cNvSpPr>
            <a:spLocks noGrp="1"/>
          </p:cNvSpPr>
          <p:nvPr>
            <p:ph idx="1"/>
          </p:nvPr>
        </p:nvSpPr>
        <p:spPr>
          <a:xfrm>
            <a:off x="609600" y="1600203"/>
            <a:ext cx="11125200" cy="4525963"/>
          </a:xfrm>
        </p:spPr>
        <p:txBody>
          <a:bodyPr/>
          <a:lstStyle/>
          <a:p>
            <a:pPr marL="342900" indent="-342900" algn="just">
              <a:spcBef>
                <a:spcPts val="540"/>
              </a:spcBef>
            </a:pPr>
            <a:r>
              <a:rPr lang="en-US" altLang="zh-CN" sz="1800" dirty="0">
                <a:cs typeface="微软雅黑" panose="020B0503020204020204" pitchFamily="34" charset="-122"/>
                <a:sym typeface="+mn-ea"/>
              </a:rPr>
              <a:t>IPv4</a:t>
            </a:r>
            <a:r>
              <a:rPr lang="zh-CN" altLang="en-US" sz="1800" dirty="0">
                <a:cs typeface="微软雅黑" panose="020B0503020204020204" pitchFamily="34" charset="-122"/>
                <a:sym typeface="+mn-ea"/>
              </a:rPr>
              <a:t>根服务器共有</a:t>
            </a:r>
            <a:r>
              <a:rPr kumimoji="1" lang="en-US" altLang="zh-CN" sz="1800" dirty="0">
                <a:solidFill>
                  <a:srgbClr val="C00000"/>
                </a:solidFill>
                <a:cs typeface="微软雅黑" panose="020B0503020204020204" pitchFamily="34" charset="-122"/>
                <a:sym typeface="+mn-ea"/>
              </a:rPr>
              <a:t>13套</a:t>
            </a:r>
            <a:r>
              <a:rPr lang="zh-CN" altLang="en-US" sz="1800" dirty="0">
                <a:cs typeface="微软雅黑" panose="020B0503020204020204" pitchFamily="34" charset="-122"/>
                <a:sym typeface="+mn-ea"/>
              </a:rPr>
              <a:t>(不是</a:t>
            </a:r>
            <a:r>
              <a:rPr lang="en-US" altLang="zh-CN" sz="1800" dirty="0">
                <a:cs typeface="微软雅黑" panose="020B0503020204020204" pitchFamily="34" charset="-122"/>
                <a:sym typeface="+mn-ea"/>
              </a:rPr>
              <a:t>13</a:t>
            </a:r>
            <a:r>
              <a:rPr lang="zh-CN" altLang="en-US" sz="1800" dirty="0">
                <a:cs typeface="微软雅黑" panose="020B0503020204020204" pitchFamily="34" charset="-122"/>
                <a:sym typeface="+mn-ea"/>
              </a:rPr>
              <a:t>台机器)，这些根服务器相应的域名分别是</a:t>
            </a:r>
            <a:endParaRPr lang="en-US" altLang="zh-CN" sz="1800" dirty="0">
              <a:cs typeface="微软雅黑" panose="020B0503020204020204" pitchFamily="34" charset="-122"/>
              <a:sym typeface="+mn-ea"/>
            </a:endParaRPr>
          </a:p>
          <a:p>
            <a:pPr marL="642938" lvl="1" indent="-342900" algn="just">
              <a:spcBef>
                <a:spcPts val="540"/>
              </a:spcBef>
            </a:pPr>
            <a:r>
              <a:rPr lang="zh-CN" altLang="en-US" sz="1400" dirty="0">
                <a:solidFill>
                  <a:srgbClr val="0070C0"/>
                </a:solidFill>
                <a:cs typeface="微软雅黑" panose="020B0503020204020204" pitchFamily="34" charset="-122"/>
                <a:sym typeface="+mn-ea"/>
              </a:rPr>
              <a:t>a.rootservers.net</a:t>
            </a:r>
            <a:r>
              <a:rPr lang="en-US" altLang="zh-CN" sz="1400" dirty="0">
                <a:solidFill>
                  <a:srgbClr val="0070C0"/>
                </a:solidFill>
                <a:cs typeface="微软雅黑" panose="020B0503020204020204" pitchFamily="34" charset="-122"/>
                <a:sym typeface="+mn-ea"/>
              </a:rPr>
              <a:t> </a:t>
            </a:r>
            <a:r>
              <a:rPr lang="zh-CN" altLang="en-US" sz="1400" dirty="0">
                <a:cs typeface="微软雅黑" panose="020B0503020204020204" pitchFamily="34" charset="-122"/>
                <a:sym typeface="+mn-ea"/>
              </a:rPr>
              <a:t>到 </a:t>
            </a:r>
            <a:r>
              <a:rPr lang="zh-CN" altLang="en-US" sz="1400" dirty="0">
                <a:solidFill>
                  <a:srgbClr val="0070C0"/>
                </a:solidFill>
                <a:cs typeface="微软雅黑" panose="020B0503020204020204" pitchFamily="34" charset="-122"/>
                <a:sym typeface="+mn-ea"/>
              </a:rPr>
              <a:t>m.rootservers.net</a:t>
            </a:r>
            <a:endParaRPr lang="zh-CN" altLang="en-US" sz="1400" dirty="0">
              <a:solidFill>
                <a:srgbClr val="0070C0"/>
              </a:solidFill>
              <a:cs typeface="微软雅黑" panose="020B0503020204020204" pitchFamily="34" charset="-122"/>
            </a:endParaRPr>
          </a:p>
          <a:p>
            <a:pPr marL="342900" indent="-342900" algn="just">
              <a:spcBef>
                <a:spcPts val="540"/>
              </a:spcBef>
            </a:pPr>
            <a:r>
              <a:rPr lang="zh-CN" altLang="en-US" sz="1800" dirty="0">
                <a:cs typeface="微软雅黑" panose="020B0503020204020204" pitchFamily="34" charset="-122"/>
                <a:sym typeface="+mn-ea"/>
              </a:rPr>
              <a:t>更改根服务器数据只在a.rootservers.net上进行，然后同步到另外</a:t>
            </a:r>
            <a:r>
              <a:rPr lang="en-US" altLang="zh-CN" sz="1800" dirty="0">
                <a:cs typeface="微软雅黑" panose="020B0503020204020204" pitchFamily="34" charset="-122"/>
                <a:sym typeface="+mn-ea"/>
              </a:rPr>
              <a:t>12</a:t>
            </a:r>
            <a:r>
              <a:rPr lang="zh-CN" altLang="en-US" sz="1800" dirty="0">
                <a:cs typeface="微软雅黑" panose="020B0503020204020204" pitchFamily="34" charset="-122"/>
                <a:sym typeface="+mn-ea"/>
              </a:rPr>
              <a:t>套中</a:t>
            </a:r>
            <a:endParaRPr lang="en-US" altLang="zh-CN" sz="1800" dirty="0">
              <a:cs typeface="微软雅黑" panose="020B0503020204020204" pitchFamily="34" charset="-122"/>
              <a:sym typeface="+mn-ea"/>
            </a:endParaRPr>
          </a:p>
          <a:p>
            <a:pPr marL="642938" lvl="1" indent="-342900" algn="just">
              <a:spcBef>
                <a:spcPts val="540"/>
              </a:spcBef>
            </a:pPr>
            <a:r>
              <a:rPr lang="zh-CN" altLang="en-US" sz="1500" dirty="0">
                <a:cs typeface="微软雅黑" panose="020B0503020204020204" pitchFamily="34" charset="-122"/>
                <a:sym typeface="+mn-ea"/>
              </a:rPr>
              <a:t>既能保证数据一致性，也提高了域名服务可靠性</a:t>
            </a:r>
            <a:endParaRPr lang="zh-CN" altLang="en-US" sz="1500" dirty="0">
              <a:cs typeface="微软雅黑" panose="020B0503020204020204" pitchFamily="34" charset="-122"/>
            </a:endParaRPr>
          </a:p>
          <a:p>
            <a:pPr marL="342900" indent="-342900" algn="just">
              <a:spcBef>
                <a:spcPts val="540"/>
              </a:spcBef>
            </a:pPr>
            <a:r>
              <a:rPr lang="zh-CN" altLang="en-US" sz="1800" dirty="0">
                <a:cs typeface="微软雅黑" panose="020B0503020204020204" pitchFamily="34" charset="-122"/>
                <a:sym typeface="+mn-ea"/>
              </a:rPr>
              <a:t>每套都可以有多个镜像</a:t>
            </a:r>
            <a:r>
              <a:rPr lang="en-US" altLang="zh-CN" sz="1800" dirty="0">
                <a:cs typeface="微软雅黑" panose="020B0503020204020204" pitchFamily="34" charset="-122"/>
                <a:sym typeface="+mn-ea"/>
              </a:rPr>
              <a:t>(mirrored)</a:t>
            </a:r>
            <a:r>
              <a:rPr lang="zh-CN" altLang="en-US" sz="1800" dirty="0">
                <a:cs typeface="微软雅黑" panose="020B0503020204020204" pitchFamily="34" charset="-122"/>
                <a:sym typeface="+mn-ea"/>
              </a:rPr>
              <a:t>根服务器，其内容定期与上述对应的根服务器同步</a:t>
            </a:r>
            <a:endParaRPr lang="en-US" altLang="zh-CN" sz="1800" dirty="0">
              <a:cs typeface="微软雅黑" panose="020B0503020204020204" pitchFamily="34" charset="-122"/>
              <a:sym typeface="+mn-ea"/>
            </a:endParaRPr>
          </a:p>
          <a:p>
            <a:pPr marL="642938" lvl="1" indent="-342900" algn="just">
              <a:spcBef>
                <a:spcPts val="540"/>
              </a:spcBef>
            </a:pPr>
            <a:r>
              <a:rPr lang="zh-CN" altLang="en-US" sz="1400" dirty="0">
                <a:cs typeface="微软雅黑" panose="020B0503020204020204" pitchFamily="34" charset="-122"/>
                <a:sym typeface="+mn-ea"/>
              </a:rPr>
              <a:t>注意，</a:t>
            </a:r>
            <a:r>
              <a:rPr kumimoji="1" lang="en-US" altLang="zh-CN" sz="1400" dirty="0" err="1">
                <a:solidFill>
                  <a:srgbClr val="C00000"/>
                </a:solidFill>
                <a:cs typeface="微软雅黑" panose="020B0503020204020204" pitchFamily="34" charset="-122"/>
                <a:sym typeface="+mn-ea"/>
              </a:rPr>
              <a:t>同步需要一定的时间才能完成</a:t>
            </a:r>
            <a:endParaRPr lang="zh-CN" altLang="en-US" sz="1400" dirty="0">
              <a:cs typeface="微软雅黑" panose="020B0503020204020204" pitchFamily="34" charset="-122"/>
              <a:sym typeface="+mn-ea"/>
            </a:endParaRPr>
          </a:p>
          <a:p>
            <a:pPr marL="642938" lvl="1" indent="-342900" algn="just">
              <a:spcBef>
                <a:spcPts val="540"/>
              </a:spcBef>
            </a:pPr>
            <a:r>
              <a:rPr lang="zh-CN" altLang="en-US" sz="1500" dirty="0">
                <a:cs typeface="微软雅黑" panose="020B0503020204020204" pitchFamily="34" charset="-122"/>
                <a:sym typeface="+mn-ea"/>
              </a:rPr>
              <a:t>已设置了</a:t>
            </a:r>
            <a:r>
              <a:rPr kumimoji="1" lang="en-US" altLang="zh-CN" sz="1500" dirty="0">
                <a:solidFill>
                  <a:srgbClr val="C00000"/>
                </a:solidFill>
                <a:cs typeface="微软雅黑" panose="020B0503020204020204" pitchFamily="34" charset="-122"/>
                <a:sym typeface="+mn-ea"/>
              </a:rPr>
              <a:t>1000多台镜像根服务器</a:t>
            </a:r>
            <a:endParaRPr lang="en-US" altLang="zh-CN" sz="1500" dirty="0">
              <a:cs typeface="微软雅黑" panose="020B0503020204020204" pitchFamily="34" charset="-122"/>
              <a:sym typeface="+mn-ea"/>
            </a:endParaRPr>
          </a:p>
          <a:p>
            <a:pPr marL="642938" lvl="1" indent="-342900" algn="just">
              <a:spcBef>
                <a:spcPts val="540"/>
              </a:spcBef>
            </a:pPr>
            <a:r>
              <a:rPr lang="zh-CN" altLang="en-US" sz="1500" dirty="0">
                <a:cs typeface="微软雅黑" panose="020B0503020204020204" pitchFamily="34" charset="-122"/>
                <a:sym typeface="+mn-ea"/>
              </a:rPr>
              <a:t>世界上大部分DNS域名服务器都能</a:t>
            </a:r>
            <a:r>
              <a:rPr kumimoji="1" lang="en-US" altLang="zh-CN" sz="1500" dirty="0" err="1">
                <a:solidFill>
                  <a:srgbClr val="C00000"/>
                </a:solidFill>
                <a:cs typeface="微软雅黑" panose="020B0503020204020204" pitchFamily="34" charset="-122"/>
                <a:sym typeface="+mn-ea"/>
              </a:rPr>
              <a:t>就近</a:t>
            </a:r>
            <a:r>
              <a:rPr lang="zh-CN" altLang="en-US" sz="1500" dirty="0">
                <a:cs typeface="微软雅黑" panose="020B0503020204020204" pitchFamily="34" charset="-122"/>
                <a:sym typeface="+mn-ea"/>
              </a:rPr>
              <a:t>找到一个根服务器</a:t>
            </a:r>
            <a:endParaRPr lang="zh-CN" altLang="en-US" sz="2100" dirty="0">
              <a:cs typeface="微软雅黑" panose="020B0503020204020204" pitchFamily="34" charset="-122"/>
              <a:sym typeface="+mn-ea"/>
            </a:endParaRPr>
          </a:p>
          <a:p>
            <a:r>
              <a:rPr lang="en-US" altLang="zh-CN" sz="1800" dirty="0"/>
              <a:t>2016</a:t>
            </a:r>
            <a:r>
              <a:rPr lang="zh-CN" altLang="en-US" sz="1800" dirty="0"/>
              <a:t>年，全球新部署</a:t>
            </a:r>
            <a:r>
              <a:rPr lang="en-US" altLang="zh-CN" sz="1800" dirty="0"/>
              <a:t>25</a:t>
            </a:r>
            <a:r>
              <a:rPr lang="zh-CN" altLang="en-US" sz="1800" dirty="0"/>
              <a:t>套</a:t>
            </a:r>
            <a:r>
              <a:rPr lang="en-US" altLang="zh-CN" sz="1800" dirty="0"/>
              <a:t>IPv6</a:t>
            </a:r>
            <a:r>
              <a:rPr lang="zh-CN" altLang="en-US" sz="1800" dirty="0"/>
              <a:t>根服务器</a:t>
            </a:r>
            <a:endParaRPr lang="en-US" altLang="zh-CN" sz="1800" dirty="0"/>
          </a:p>
          <a:p>
            <a:pPr lvl="1"/>
            <a:r>
              <a:rPr lang="zh-CN" altLang="en-US" sz="1500" dirty="0"/>
              <a:t>中国</a:t>
            </a:r>
            <a:r>
              <a:rPr lang="en-US" altLang="zh-CN" sz="1500" dirty="0"/>
              <a:t>4</a:t>
            </a:r>
            <a:r>
              <a:rPr lang="zh-CN" altLang="en-US" sz="1500" dirty="0"/>
              <a:t>套</a:t>
            </a:r>
          </a:p>
        </p:txBody>
      </p:sp>
      <p:sp>
        <p:nvSpPr>
          <p:cNvPr id="10" name="灯片编号占位符 9"/>
          <p:cNvSpPr>
            <a:spLocks noGrp="1"/>
          </p:cNvSpPr>
          <p:nvPr>
            <p:ph type="sldNum" sz="quarter" idx="11"/>
          </p:nvPr>
        </p:nvSpPr>
        <p:spPr/>
        <p:txBody>
          <a:bodyPr/>
          <a:lstStyle/>
          <a:p>
            <a:fld id="{8D4D1E41-7A09-AB4A-A4E1-09765ADA2698}" type="slidenum">
              <a:rPr kumimoji="1" lang="zh-CN" altLang="en-US" smtClean="0"/>
              <a:t>19</a:t>
            </a:fld>
            <a:endParaRPr kumimoji="1" lang="zh-CN" altLang="en-US" dirty="0"/>
          </a:p>
        </p:txBody>
      </p:sp>
      <p:pic>
        <p:nvPicPr>
          <p:cNvPr id="5" name="Picture 23" descr="worldf">
            <a:extLst>
              <a:ext uri="{FF2B5EF4-FFF2-40B4-BE49-F238E27FC236}">
                <a16:creationId xmlns:a16="http://schemas.microsoft.com/office/drawing/2014/main" id="{82B8A276-49E7-47B3-8AC0-8993263877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6600" y="4164385"/>
            <a:ext cx="4319587" cy="217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 Box 25">
            <a:extLst>
              <a:ext uri="{FF2B5EF4-FFF2-40B4-BE49-F238E27FC236}">
                <a16:creationId xmlns:a16="http://schemas.microsoft.com/office/drawing/2014/main" id="{142BE9AA-B01C-49C8-AB09-9CEF7EECC035}"/>
              </a:ext>
            </a:extLst>
          </p:cNvPr>
          <p:cNvSpPr txBox="1">
            <a:spLocks noChangeArrowheads="1"/>
          </p:cNvSpPr>
          <p:nvPr/>
        </p:nvSpPr>
        <p:spPr bwMode="auto">
          <a:xfrm>
            <a:off x="5492750" y="4947023"/>
            <a:ext cx="2090737" cy="83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1323" tIns="35662" rIns="71323" bIns="35662"/>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r>
              <a:rPr lang="en-US" altLang="zh-CN" sz="1000" dirty="0">
                <a:solidFill>
                  <a:srgbClr val="7030A0"/>
                </a:solidFill>
                <a:latin typeface="Arial" panose="020B0604020202020204" pitchFamily="34" charset="0"/>
              </a:rPr>
              <a:t>a. Verisign, Los Angeles CA</a:t>
            </a:r>
          </a:p>
          <a:p>
            <a:pPr>
              <a:lnSpc>
                <a:spcPct val="100000"/>
              </a:lnSpc>
              <a:spcBef>
                <a:spcPct val="0"/>
              </a:spcBef>
              <a:buClrTx/>
              <a:buSzTx/>
              <a:buFontTx/>
              <a:buNone/>
            </a:pPr>
            <a:r>
              <a:rPr lang="en-US" altLang="zh-CN" sz="1000" dirty="0">
                <a:solidFill>
                  <a:srgbClr val="7030A0"/>
                </a:solidFill>
                <a:latin typeface="Arial" panose="020B0604020202020204" pitchFamily="34" charset="0"/>
              </a:rPr>
              <a:t>    (5 other sites)</a:t>
            </a:r>
          </a:p>
          <a:p>
            <a:pPr>
              <a:lnSpc>
                <a:spcPct val="100000"/>
              </a:lnSpc>
              <a:spcBef>
                <a:spcPct val="0"/>
              </a:spcBef>
              <a:buClrTx/>
              <a:buSzTx/>
              <a:buFontTx/>
              <a:buNone/>
            </a:pPr>
            <a:r>
              <a:rPr lang="en-US" altLang="zh-CN" sz="1000" dirty="0">
                <a:solidFill>
                  <a:srgbClr val="7030A0"/>
                </a:solidFill>
                <a:latin typeface="Arial" panose="020B0604020202020204" pitchFamily="34" charset="0"/>
              </a:rPr>
              <a:t>b. USC-ISI Marina del Rey, CA</a:t>
            </a:r>
          </a:p>
          <a:p>
            <a:pPr>
              <a:lnSpc>
                <a:spcPct val="100000"/>
              </a:lnSpc>
              <a:spcBef>
                <a:spcPct val="0"/>
              </a:spcBef>
              <a:buClrTx/>
              <a:buSzTx/>
              <a:buFontTx/>
              <a:buNone/>
            </a:pPr>
            <a:r>
              <a:rPr lang="en-US" altLang="zh-CN" sz="1000" dirty="0">
                <a:solidFill>
                  <a:srgbClr val="7030A0"/>
                </a:solidFill>
                <a:latin typeface="Arial" panose="020B0604020202020204" pitchFamily="34" charset="0"/>
              </a:rPr>
              <a:t>l. ICANN Los Angeles, CA</a:t>
            </a:r>
          </a:p>
          <a:p>
            <a:pPr>
              <a:lnSpc>
                <a:spcPct val="100000"/>
              </a:lnSpc>
              <a:spcBef>
                <a:spcPct val="0"/>
              </a:spcBef>
              <a:buClrTx/>
              <a:buSzTx/>
              <a:buFontTx/>
              <a:buNone/>
            </a:pPr>
            <a:r>
              <a:rPr lang="en-US" altLang="zh-CN" sz="1000" dirty="0">
                <a:solidFill>
                  <a:srgbClr val="7030A0"/>
                </a:solidFill>
                <a:latin typeface="Arial" panose="020B0604020202020204" pitchFamily="34" charset="0"/>
              </a:rPr>
              <a:t>   (41 other sites)</a:t>
            </a:r>
            <a:endParaRPr lang="en-US" altLang="zh-CN" sz="2400" dirty="0">
              <a:solidFill>
                <a:srgbClr val="7030A0"/>
              </a:solidFill>
              <a:latin typeface="Times New Roman" panose="02020603050405020304" pitchFamily="18" charset="0"/>
            </a:endParaRPr>
          </a:p>
        </p:txBody>
      </p:sp>
      <p:sp>
        <p:nvSpPr>
          <p:cNvPr id="7" name="Freeform 26">
            <a:extLst>
              <a:ext uri="{FF2B5EF4-FFF2-40B4-BE49-F238E27FC236}">
                <a16:creationId xmlns:a16="http://schemas.microsoft.com/office/drawing/2014/main" id="{30EC0E94-A5F4-449E-9531-FBBBB942E5AC}"/>
              </a:ext>
            </a:extLst>
          </p:cNvPr>
          <p:cNvSpPr>
            <a:spLocks/>
          </p:cNvSpPr>
          <p:nvPr/>
        </p:nvSpPr>
        <p:spPr bwMode="auto">
          <a:xfrm>
            <a:off x="7042150" y="4899398"/>
            <a:ext cx="531812" cy="341312"/>
          </a:xfrm>
          <a:custGeom>
            <a:avLst/>
            <a:gdLst>
              <a:gd name="T0" fmla="*/ 0 w 582"/>
              <a:gd name="T1" fmla="*/ 2147483646 h 426"/>
              <a:gd name="T2" fmla="*/ 2147483646 w 582"/>
              <a:gd name="T3" fmla="*/ 0 h 426"/>
              <a:gd name="T4" fmla="*/ 0 60000 65536"/>
              <a:gd name="T5" fmla="*/ 0 60000 65536"/>
              <a:gd name="T6" fmla="*/ 0 w 582"/>
              <a:gd name="T7" fmla="*/ 0 h 426"/>
              <a:gd name="T8" fmla="*/ 582 w 582"/>
              <a:gd name="T9" fmla="*/ 426 h 426"/>
            </a:gdLst>
            <a:ahLst/>
            <a:cxnLst>
              <a:cxn ang="T4">
                <a:pos x="T0" y="T1"/>
              </a:cxn>
              <a:cxn ang="T5">
                <a:pos x="T2" y="T3"/>
              </a:cxn>
            </a:cxnLst>
            <a:rect l="T6" t="T7" r="T8" b="T9"/>
            <a:pathLst>
              <a:path w="582" h="426">
                <a:moveTo>
                  <a:pt x="0" y="426"/>
                </a:moveTo>
                <a:lnTo>
                  <a:pt x="582" y="0"/>
                </a:lnTo>
              </a:path>
            </a:pathLst>
          </a:custGeom>
          <a:noFill/>
          <a:ln w="19050">
            <a:solidFill>
              <a:srgbClr val="000000"/>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 name="Text Box 27">
            <a:extLst>
              <a:ext uri="{FF2B5EF4-FFF2-40B4-BE49-F238E27FC236}">
                <a16:creationId xmlns:a16="http://schemas.microsoft.com/office/drawing/2014/main" id="{E57B1020-7564-45AF-A7E6-AF2A44582B7F}"/>
              </a:ext>
            </a:extLst>
          </p:cNvPr>
          <p:cNvSpPr txBox="1">
            <a:spLocks noChangeArrowheads="1"/>
          </p:cNvSpPr>
          <p:nvPr/>
        </p:nvSpPr>
        <p:spPr bwMode="auto">
          <a:xfrm>
            <a:off x="5489575" y="4119935"/>
            <a:ext cx="19494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1323" tIns="35662" rIns="71323" bIns="35662"/>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r>
              <a:rPr lang="en-US" altLang="zh-CN" sz="1000" dirty="0">
                <a:solidFill>
                  <a:srgbClr val="7030A0"/>
                </a:solidFill>
                <a:latin typeface="Arial" panose="020B0604020202020204" pitchFamily="34" charset="0"/>
              </a:rPr>
              <a:t>e. NASA Mt View, CA</a:t>
            </a:r>
          </a:p>
          <a:p>
            <a:pPr>
              <a:lnSpc>
                <a:spcPct val="100000"/>
              </a:lnSpc>
              <a:spcBef>
                <a:spcPct val="0"/>
              </a:spcBef>
              <a:buClrTx/>
              <a:buSzTx/>
              <a:buFontTx/>
              <a:buNone/>
            </a:pPr>
            <a:r>
              <a:rPr lang="en-US" altLang="zh-CN" sz="1000" dirty="0">
                <a:solidFill>
                  <a:srgbClr val="7030A0"/>
                </a:solidFill>
                <a:latin typeface="Arial" panose="020B0604020202020204" pitchFamily="34" charset="0"/>
              </a:rPr>
              <a:t>f. Internet Software C.</a:t>
            </a:r>
          </a:p>
          <a:p>
            <a:pPr>
              <a:lnSpc>
                <a:spcPct val="100000"/>
              </a:lnSpc>
              <a:spcBef>
                <a:spcPct val="0"/>
              </a:spcBef>
              <a:buClrTx/>
              <a:buSzTx/>
              <a:buFontTx/>
              <a:buNone/>
            </a:pPr>
            <a:r>
              <a:rPr lang="en-US" altLang="zh-CN" sz="1000" dirty="0">
                <a:solidFill>
                  <a:srgbClr val="7030A0"/>
                </a:solidFill>
                <a:latin typeface="Arial" panose="020B0604020202020204" pitchFamily="34" charset="0"/>
              </a:rPr>
              <a:t>Palo Alto, CA (and 48 other   sites)</a:t>
            </a:r>
            <a:endParaRPr lang="en-US" altLang="zh-CN" sz="2400" dirty="0">
              <a:solidFill>
                <a:srgbClr val="7030A0"/>
              </a:solidFill>
              <a:latin typeface="Times New Roman" panose="02020603050405020304" pitchFamily="18" charset="0"/>
            </a:endParaRPr>
          </a:p>
        </p:txBody>
      </p:sp>
      <p:sp>
        <p:nvSpPr>
          <p:cNvPr id="11" name="Freeform 28">
            <a:extLst>
              <a:ext uri="{FF2B5EF4-FFF2-40B4-BE49-F238E27FC236}">
                <a16:creationId xmlns:a16="http://schemas.microsoft.com/office/drawing/2014/main" id="{2DCFAEC8-D571-45FC-9D42-2931EC2A8AD0}"/>
              </a:ext>
            </a:extLst>
          </p:cNvPr>
          <p:cNvSpPr>
            <a:spLocks/>
          </p:cNvSpPr>
          <p:nvPr/>
        </p:nvSpPr>
        <p:spPr bwMode="auto">
          <a:xfrm flipV="1">
            <a:off x="6708775" y="4654923"/>
            <a:ext cx="817562" cy="184150"/>
          </a:xfrm>
          <a:custGeom>
            <a:avLst/>
            <a:gdLst>
              <a:gd name="T0" fmla="*/ 0 w 582"/>
              <a:gd name="T1" fmla="*/ 2147483646 h 426"/>
              <a:gd name="T2" fmla="*/ 2147483646 w 582"/>
              <a:gd name="T3" fmla="*/ 0 h 426"/>
              <a:gd name="T4" fmla="*/ 0 60000 65536"/>
              <a:gd name="T5" fmla="*/ 0 60000 65536"/>
              <a:gd name="T6" fmla="*/ 0 w 582"/>
              <a:gd name="T7" fmla="*/ 0 h 426"/>
              <a:gd name="T8" fmla="*/ 582 w 582"/>
              <a:gd name="T9" fmla="*/ 426 h 426"/>
            </a:gdLst>
            <a:ahLst/>
            <a:cxnLst>
              <a:cxn ang="T4">
                <a:pos x="T0" y="T1"/>
              </a:cxn>
              <a:cxn ang="T5">
                <a:pos x="T2" y="T3"/>
              </a:cxn>
            </a:cxnLst>
            <a:rect l="T6" t="T7" r="T8" b="T9"/>
            <a:pathLst>
              <a:path w="582" h="426">
                <a:moveTo>
                  <a:pt x="0" y="426"/>
                </a:moveTo>
                <a:lnTo>
                  <a:pt x="582" y="0"/>
                </a:lnTo>
              </a:path>
            </a:pathLst>
          </a:custGeom>
          <a:noFill/>
          <a:ln w="19050">
            <a:solidFill>
              <a:srgbClr val="000000"/>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2" name="Text Box 29">
            <a:extLst>
              <a:ext uri="{FF2B5EF4-FFF2-40B4-BE49-F238E27FC236}">
                <a16:creationId xmlns:a16="http://schemas.microsoft.com/office/drawing/2014/main" id="{3498CCD4-8E4D-4B93-8C25-1E985AB4CD4F}"/>
              </a:ext>
            </a:extLst>
          </p:cNvPr>
          <p:cNvSpPr txBox="1">
            <a:spLocks noChangeArrowheads="1"/>
          </p:cNvSpPr>
          <p:nvPr/>
        </p:nvSpPr>
        <p:spPr bwMode="auto">
          <a:xfrm>
            <a:off x="9582150" y="3759573"/>
            <a:ext cx="2278062" cy="223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1323" tIns="35662" rIns="71323" bIns="35662"/>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r">
              <a:lnSpc>
                <a:spcPct val="100000"/>
              </a:lnSpc>
              <a:spcBef>
                <a:spcPct val="0"/>
              </a:spcBef>
              <a:buClrTx/>
              <a:buSzTx/>
              <a:buFontTx/>
              <a:buNone/>
            </a:pPr>
            <a:r>
              <a:rPr lang="en-US" altLang="zh-CN" sz="1000">
                <a:solidFill>
                  <a:srgbClr val="7030A0"/>
                </a:solidFill>
                <a:latin typeface="Arial" panose="020B0604020202020204" pitchFamily="34" charset="0"/>
              </a:rPr>
              <a:t>i. Netnod, Stockholm (37 other sites)</a:t>
            </a:r>
          </a:p>
        </p:txBody>
      </p:sp>
      <p:sp>
        <p:nvSpPr>
          <p:cNvPr id="13" name="Freeform 30">
            <a:extLst>
              <a:ext uri="{FF2B5EF4-FFF2-40B4-BE49-F238E27FC236}">
                <a16:creationId xmlns:a16="http://schemas.microsoft.com/office/drawing/2014/main" id="{A691E6AD-9D2D-4188-834A-0F105BED2392}"/>
              </a:ext>
            </a:extLst>
          </p:cNvPr>
          <p:cNvSpPr>
            <a:spLocks/>
          </p:cNvSpPr>
          <p:nvPr/>
        </p:nvSpPr>
        <p:spPr bwMode="auto">
          <a:xfrm>
            <a:off x="9217025" y="3854823"/>
            <a:ext cx="446087" cy="654050"/>
          </a:xfrm>
          <a:custGeom>
            <a:avLst/>
            <a:gdLst>
              <a:gd name="T0" fmla="*/ 2147483646 w 666"/>
              <a:gd name="T1" fmla="*/ 0 h 1005"/>
              <a:gd name="T2" fmla="*/ 0 w 666"/>
              <a:gd name="T3" fmla="*/ 2147483646 h 1005"/>
              <a:gd name="T4" fmla="*/ 0 60000 65536"/>
              <a:gd name="T5" fmla="*/ 0 60000 65536"/>
              <a:gd name="T6" fmla="*/ 0 w 666"/>
              <a:gd name="T7" fmla="*/ 0 h 1005"/>
              <a:gd name="T8" fmla="*/ 666 w 666"/>
              <a:gd name="T9" fmla="*/ 1005 h 1005"/>
            </a:gdLst>
            <a:ahLst/>
            <a:cxnLst>
              <a:cxn ang="T4">
                <a:pos x="T0" y="T1"/>
              </a:cxn>
              <a:cxn ang="T5">
                <a:pos x="T2" y="T3"/>
              </a:cxn>
            </a:cxnLst>
            <a:rect l="T6" t="T7" r="T8" b="T9"/>
            <a:pathLst>
              <a:path w="666" h="1005">
                <a:moveTo>
                  <a:pt x="666" y="0"/>
                </a:moveTo>
                <a:lnTo>
                  <a:pt x="0" y="1005"/>
                </a:lnTo>
              </a:path>
            </a:pathLst>
          </a:custGeom>
          <a:noFill/>
          <a:ln w="19050">
            <a:solidFill>
              <a:srgbClr val="000000"/>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 name="Text Box 31">
            <a:extLst>
              <a:ext uri="{FF2B5EF4-FFF2-40B4-BE49-F238E27FC236}">
                <a16:creationId xmlns:a16="http://schemas.microsoft.com/office/drawing/2014/main" id="{D7E2D220-252A-44E7-9B17-421C447DF727}"/>
              </a:ext>
            </a:extLst>
          </p:cNvPr>
          <p:cNvSpPr txBox="1">
            <a:spLocks noChangeArrowheads="1"/>
          </p:cNvSpPr>
          <p:nvPr/>
        </p:nvSpPr>
        <p:spPr bwMode="auto">
          <a:xfrm>
            <a:off x="9618662" y="3470648"/>
            <a:ext cx="2519363" cy="21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1323" tIns="35662" rIns="71323" bIns="35662"/>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r>
              <a:rPr lang="en-US" altLang="zh-CN" sz="1000">
                <a:solidFill>
                  <a:srgbClr val="7030A0"/>
                </a:solidFill>
                <a:latin typeface="Arial" panose="020B0604020202020204" pitchFamily="34" charset="0"/>
              </a:rPr>
              <a:t>k. RIPE London (17 other sites)</a:t>
            </a:r>
            <a:endParaRPr lang="en-US" altLang="zh-CN" sz="2400">
              <a:solidFill>
                <a:srgbClr val="7030A0"/>
              </a:solidFill>
              <a:latin typeface="Times New Roman" panose="02020603050405020304" pitchFamily="18" charset="0"/>
            </a:endParaRPr>
          </a:p>
        </p:txBody>
      </p:sp>
      <p:sp>
        <p:nvSpPr>
          <p:cNvPr id="15" name="Freeform 32">
            <a:extLst>
              <a:ext uri="{FF2B5EF4-FFF2-40B4-BE49-F238E27FC236}">
                <a16:creationId xmlns:a16="http://schemas.microsoft.com/office/drawing/2014/main" id="{628C0ADE-39E0-430C-833C-E0582FCB90D9}"/>
              </a:ext>
            </a:extLst>
          </p:cNvPr>
          <p:cNvSpPr>
            <a:spLocks/>
          </p:cNvSpPr>
          <p:nvPr/>
        </p:nvSpPr>
        <p:spPr bwMode="auto">
          <a:xfrm>
            <a:off x="9036050" y="3648448"/>
            <a:ext cx="615950" cy="946150"/>
          </a:xfrm>
          <a:custGeom>
            <a:avLst/>
            <a:gdLst>
              <a:gd name="T0" fmla="*/ 2147483646 w 922"/>
              <a:gd name="T1" fmla="*/ 0 h 1448"/>
              <a:gd name="T2" fmla="*/ 0 w 922"/>
              <a:gd name="T3" fmla="*/ 2147483646 h 1448"/>
              <a:gd name="T4" fmla="*/ 0 60000 65536"/>
              <a:gd name="T5" fmla="*/ 0 60000 65536"/>
              <a:gd name="T6" fmla="*/ 0 w 922"/>
              <a:gd name="T7" fmla="*/ 0 h 1448"/>
              <a:gd name="T8" fmla="*/ 922 w 922"/>
              <a:gd name="T9" fmla="*/ 1448 h 1448"/>
            </a:gdLst>
            <a:ahLst/>
            <a:cxnLst>
              <a:cxn ang="T4">
                <a:pos x="T0" y="T1"/>
              </a:cxn>
              <a:cxn ang="T5">
                <a:pos x="T2" y="T3"/>
              </a:cxn>
            </a:cxnLst>
            <a:rect l="T6" t="T7" r="T8" b="T9"/>
            <a:pathLst>
              <a:path w="922" h="1448">
                <a:moveTo>
                  <a:pt x="922" y="0"/>
                </a:moveTo>
                <a:lnTo>
                  <a:pt x="0" y="1448"/>
                </a:lnTo>
              </a:path>
            </a:pathLst>
          </a:custGeom>
          <a:noFill/>
          <a:ln w="19050">
            <a:solidFill>
              <a:srgbClr val="000000"/>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 name="Text Box 33">
            <a:extLst>
              <a:ext uri="{FF2B5EF4-FFF2-40B4-BE49-F238E27FC236}">
                <a16:creationId xmlns:a16="http://schemas.microsoft.com/office/drawing/2014/main" id="{6239ECF0-F9BE-4771-AC56-05D902BA7535}"/>
              </a:ext>
            </a:extLst>
          </p:cNvPr>
          <p:cNvSpPr txBox="1">
            <a:spLocks noChangeArrowheads="1"/>
          </p:cNvSpPr>
          <p:nvPr/>
        </p:nvSpPr>
        <p:spPr bwMode="auto">
          <a:xfrm>
            <a:off x="11049001" y="4089773"/>
            <a:ext cx="1143000" cy="233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1323" tIns="35662" rIns="71323" bIns="35662"/>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r>
              <a:rPr lang="en-US" altLang="zh-CN" sz="1000" dirty="0">
                <a:solidFill>
                  <a:srgbClr val="7030A0"/>
                </a:solidFill>
                <a:latin typeface="Arial" panose="020B0604020202020204" pitchFamily="34" charset="0"/>
              </a:rPr>
              <a:t>m. WIDE Tokyo</a:t>
            </a:r>
          </a:p>
          <a:p>
            <a:pPr>
              <a:lnSpc>
                <a:spcPct val="100000"/>
              </a:lnSpc>
              <a:spcBef>
                <a:spcPct val="0"/>
              </a:spcBef>
              <a:buClrTx/>
              <a:buSzTx/>
              <a:buFontTx/>
              <a:buNone/>
            </a:pPr>
            <a:r>
              <a:rPr lang="en-US" altLang="zh-CN" sz="1000" dirty="0">
                <a:solidFill>
                  <a:srgbClr val="7030A0"/>
                </a:solidFill>
                <a:latin typeface="Arial" panose="020B0604020202020204" pitchFamily="34" charset="0"/>
              </a:rPr>
              <a:t>(5 other sites)</a:t>
            </a:r>
            <a:endParaRPr lang="en-US" altLang="zh-CN" sz="2400" dirty="0">
              <a:solidFill>
                <a:srgbClr val="7030A0"/>
              </a:solidFill>
              <a:latin typeface="Times New Roman" panose="02020603050405020304" pitchFamily="18" charset="0"/>
            </a:endParaRPr>
          </a:p>
        </p:txBody>
      </p:sp>
      <p:sp>
        <p:nvSpPr>
          <p:cNvPr id="17" name="Freeform 34">
            <a:extLst>
              <a:ext uri="{FF2B5EF4-FFF2-40B4-BE49-F238E27FC236}">
                <a16:creationId xmlns:a16="http://schemas.microsoft.com/office/drawing/2014/main" id="{791953A6-25CF-42AB-8B89-CE6B94BA1DEB}"/>
              </a:ext>
            </a:extLst>
          </p:cNvPr>
          <p:cNvSpPr>
            <a:spLocks/>
          </p:cNvSpPr>
          <p:nvPr/>
        </p:nvSpPr>
        <p:spPr bwMode="auto">
          <a:xfrm>
            <a:off x="10860087" y="4385048"/>
            <a:ext cx="400050" cy="431800"/>
          </a:xfrm>
          <a:custGeom>
            <a:avLst/>
            <a:gdLst>
              <a:gd name="T0" fmla="*/ 2147483646 w 252"/>
              <a:gd name="T1" fmla="*/ 0 h 462"/>
              <a:gd name="T2" fmla="*/ 0 w 252"/>
              <a:gd name="T3" fmla="*/ 2147483646 h 462"/>
              <a:gd name="T4" fmla="*/ 0 60000 65536"/>
              <a:gd name="T5" fmla="*/ 0 60000 65536"/>
              <a:gd name="T6" fmla="*/ 0 w 252"/>
              <a:gd name="T7" fmla="*/ 0 h 462"/>
              <a:gd name="T8" fmla="*/ 252 w 252"/>
              <a:gd name="T9" fmla="*/ 462 h 462"/>
            </a:gdLst>
            <a:ahLst/>
            <a:cxnLst>
              <a:cxn ang="T4">
                <a:pos x="T0" y="T1"/>
              </a:cxn>
              <a:cxn ang="T5">
                <a:pos x="T2" y="T3"/>
              </a:cxn>
            </a:cxnLst>
            <a:rect l="T6" t="T7" r="T8" b="T9"/>
            <a:pathLst>
              <a:path w="252" h="462">
                <a:moveTo>
                  <a:pt x="252" y="0"/>
                </a:moveTo>
                <a:lnTo>
                  <a:pt x="0" y="462"/>
                </a:lnTo>
              </a:path>
            </a:pathLst>
          </a:custGeom>
          <a:noFill/>
          <a:ln w="19050">
            <a:solidFill>
              <a:srgbClr val="000000"/>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8" name="Text Box 35">
            <a:extLst>
              <a:ext uri="{FF2B5EF4-FFF2-40B4-BE49-F238E27FC236}">
                <a16:creationId xmlns:a16="http://schemas.microsoft.com/office/drawing/2014/main" id="{2030FB92-0986-461C-A93B-B58914628C4E}"/>
              </a:ext>
            </a:extLst>
          </p:cNvPr>
          <p:cNvSpPr txBox="1">
            <a:spLocks noChangeArrowheads="1"/>
          </p:cNvSpPr>
          <p:nvPr/>
        </p:nvSpPr>
        <p:spPr bwMode="auto">
          <a:xfrm>
            <a:off x="6881812" y="3327773"/>
            <a:ext cx="2598738" cy="752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1323" tIns="35662" rIns="71323" bIns="35662"/>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r>
              <a:rPr lang="en-US" altLang="zh-CN" sz="1000">
                <a:solidFill>
                  <a:srgbClr val="7030A0"/>
                </a:solidFill>
                <a:latin typeface="Arial" panose="020B0604020202020204" pitchFamily="34" charset="0"/>
              </a:rPr>
              <a:t>c. Cogent, Herndon, VA (5 other sites)</a:t>
            </a:r>
          </a:p>
          <a:p>
            <a:pPr>
              <a:lnSpc>
                <a:spcPct val="100000"/>
              </a:lnSpc>
              <a:spcBef>
                <a:spcPct val="0"/>
              </a:spcBef>
              <a:buClrTx/>
              <a:buSzTx/>
              <a:buFontTx/>
              <a:buNone/>
            </a:pPr>
            <a:r>
              <a:rPr lang="en-US" altLang="zh-CN" sz="1000">
                <a:solidFill>
                  <a:srgbClr val="7030A0"/>
                </a:solidFill>
                <a:latin typeface="Arial" panose="020B0604020202020204" pitchFamily="34" charset="0"/>
              </a:rPr>
              <a:t>d. U Maryland College Park, MD</a:t>
            </a:r>
          </a:p>
          <a:p>
            <a:pPr>
              <a:lnSpc>
                <a:spcPct val="100000"/>
              </a:lnSpc>
              <a:spcBef>
                <a:spcPct val="0"/>
              </a:spcBef>
              <a:buClrTx/>
              <a:buSzTx/>
              <a:buFontTx/>
              <a:buNone/>
            </a:pPr>
            <a:r>
              <a:rPr lang="en-US" altLang="zh-CN" sz="1000">
                <a:solidFill>
                  <a:srgbClr val="7030A0"/>
                </a:solidFill>
                <a:latin typeface="Arial" panose="020B0604020202020204" pitchFamily="34" charset="0"/>
              </a:rPr>
              <a:t>h. ARL Aberdeen, MD</a:t>
            </a:r>
          </a:p>
          <a:p>
            <a:pPr>
              <a:lnSpc>
                <a:spcPct val="100000"/>
              </a:lnSpc>
              <a:spcBef>
                <a:spcPct val="0"/>
              </a:spcBef>
              <a:buClrTx/>
              <a:buSzTx/>
              <a:buFontTx/>
              <a:buNone/>
            </a:pPr>
            <a:r>
              <a:rPr lang="en-US" altLang="zh-CN" sz="1000">
                <a:solidFill>
                  <a:srgbClr val="7030A0"/>
                </a:solidFill>
                <a:latin typeface="Arial" panose="020B0604020202020204" pitchFamily="34" charset="0"/>
              </a:rPr>
              <a:t>j. Verisign, Dulles VA (69 other sites )</a:t>
            </a:r>
            <a:endParaRPr lang="en-US" altLang="zh-CN" sz="2400">
              <a:solidFill>
                <a:srgbClr val="7030A0"/>
              </a:solidFill>
              <a:latin typeface="Times New Roman" panose="02020603050405020304" pitchFamily="18" charset="0"/>
            </a:endParaRPr>
          </a:p>
        </p:txBody>
      </p:sp>
      <p:cxnSp>
        <p:nvCxnSpPr>
          <p:cNvPr id="19" name="Straight Arrow Connector 2">
            <a:extLst>
              <a:ext uri="{FF2B5EF4-FFF2-40B4-BE49-F238E27FC236}">
                <a16:creationId xmlns:a16="http://schemas.microsoft.com/office/drawing/2014/main" id="{D30D87BB-03D1-4908-BF54-32147BA4E494}"/>
              </a:ext>
            </a:extLst>
          </p:cNvPr>
          <p:cNvCxnSpPr>
            <a:cxnSpLocks noChangeShapeType="1"/>
          </p:cNvCxnSpPr>
          <p:nvPr/>
        </p:nvCxnSpPr>
        <p:spPr bwMode="auto">
          <a:xfrm flipH="1">
            <a:off x="8162925" y="4064373"/>
            <a:ext cx="7937" cy="690562"/>
          </a:xfrm>
          <a:prstGeom prst="straightConnector1">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20" name="Text Box 35">
            <a:extLst>
              <a:ext uri="{FF2B5EF4-FFF2-40B4-BE49-F238E27FC236}">
                <a16:creationId xmlns:a16="http://schemas.microsoft.com/office/drawing/2014/main" id="{E777A503-2B39-41BC-9B1A-E796331A0643}"/>
              </a:ext>
            </a:extLst>
          </p:cNvPr>
          <p:cNvSpPr txBox="1">
            <a:spLocks noChangeArrowheads="1"/>
          </p:cNvSpPr>
          <p:nvPr/>
        </p:nvSpPr>
        <p:spPr bwMode="auto">
          <a:xfrm>
            <a:off x="6835775" y="5675685"/>
            <a:ext cx="147002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1323" tIns="35662" rIns="71323" bIns="35662"/>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r>
              <a:rPr lang="en-US" altLang="zh-CN" sz="1000">
                <a:solidFill>
                  <a:srgbClr val="7030A0"/>
                </a:solidFill>
                <a:latin typeface="Arial" panose="020B0604020202020204" pitchFamily="34" charset="0"/>
              </a:rPr>
              <a:t>g. US DoD Columbus, OH (5 other sites)</a:t>
            </a:r>
            <a:endParaRPr lang="en-US" altLang="zh-CN" sz="2400">
              <a:solidFill>
                <a:srgbClr val="7030A0"/>
              </a:solidFill>
              <a:latin typeface="Times New Roman" panose="02020603050405020304" pitchFamily="18" charset="0"/>
            </a:endParaRPr>
          </a:p>
        </p:txBody>
      </p:sp>
      <p:cxnSp>
        <p:nvCxnSpPr>
          <p:cNvPr id="21" name="Straight Arrow Connector 24">
            <a:extLst>
              <a:ext uri="{FF2B5EF4-FFF2-40B4-BE49-F238E27FC236}">
                <a16:creationId xmlns:a16="http://schemas.microsoft.com/office/drawing/2014/main" id="{7172CBA1-6023-4536-A48E-32B800407601}"/>
              </a:ext>
            </a:extLst>
          </p:cNvPr>
          <p:cNvCxnSpPr>
            <a:cxnSpLocks noChangeShapeType="1"/>
            <a:stCxn id="20" idx="0"/>
          </p:cNvCxnSpPr>
          <p:nvPr/>
        </p:nvCxnSpPr>
        <p:spPr bwMode="auto">
          <a:xfrm flipV="1">
            <a:off x="7570787" y="4731123"/>
            <a:ext cx="481013" cy="944562"/>
          </a:xfrm>
          <a:prstGeom prst="straightConnector1">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1360115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33715BB-A284-4823-A3FB-AFA2EB1FC568}"/>
              </a:ext>
            </a:extLst>
          </p:cNvPr>
          <p:cNvSpPr>
            <a:spLocks noGrp="1"/>
          </p:cNvSpPr>
          <p:nvPr>
            <p:ph idx="1"/>
          </p:nvPr>
        </p:nvSpPr>
        <p:spPr/>
        <p:txBody>
          <a:bodyPr/>
          <a:lstStyle/>
          <a:p>
            <a:r>
              <a:rPr lang="zh-CN" altLang="en-US" dirty="0"/>
              <a:t>域名系统</a:t>
            </a:r>
            <a:r>
              <a:rPr lang="en-US" altLang="zh-CN" dirty="0"/>
              <a:t>DNS</a:t>
            </a:r>
          </a:p>
          <a:p>
            <a:pPr lvl="1"/>
            <a:r>
              <a:rPr lang="zh-CN" altLang="en-US" dirty="0">
                <a:solidFill>
                  <a:srgbClr val="FF0000"/>
                </a:solidFill>
              </a:rPr>
              <a:t>域名系统服务</a:t>
            </a:r>
            <a:endParaRPr lang="en-US" altLang="zh-CN" dirty="0">
              <a:solidFill>
                <a:srgbClr val="FF0000"/>
              </a:solidFill>
            </a:endParaRPr>
          </a:p>
          <a:p>
            <a:pPr lvl="1"/>
            <a:r>
              <a:rPr lang="zh-CN" altLang="en-US" dirty="0"/>
              <a:t>域名服务器</a:t>
            </a:r>
            <a:endParaRPr lang="en-US" altLang="zh-CN" dirty="0"/>
          </a:p>
          <a:p>
            <a:pPr lvl="1"/>
            <a:r>
              <a:rPr lang="zh-CN" altLang="en-US" dirty="0"/>
              <a:t>域名解析与</a:t>
            </a:r>
            <a:r>
              <a:rPr lang="en-US" altLang="zh-CN" dirty="0"/>
              <a:t>DNS</a:t>
            </a:r>
            <a:r>
              <a:rPr lang="zh-CN" altLang="en-US" dirty="0"/>
              <a:t>协议</a:t>
            </a:r>
            <a:endParaRPr lang="en-US" altLang="zh-CN" dirty="0"/>
          </a:p>
          <a:p>
            <a:r>
              <a:rPr lang="zh-CN" altLang="en-US" dirty="0"/>
              <a:t>电子邮件服务</a:t>
            </a:r>
            <a:endParaRPr lang="en-US" altLang="zh-CN" dirty="0"/>
          </a:p>
          <a:p>
            <a:pPr lvl="1"/>
            <a:r>
              <a:rPr lang="zh-CN" altLang="en-US" dirty="0"/>
              <a:t>系统架构</a:t>
            </a:r>
            <a:endParaRPr lang="en-US" altLang="zh-CN" dirty="0"/>
          </a:p>
          <a:p>
            <a:pPr lvl="1"/>
            <a:r>
              <a:rPr lang="zh-CN" altLang="en-US" dirty="0"/>
              <a:t>相关协议：</a:t>
            </a:r>
            <a:r>
              <a:rPr lang="en-US" altLang="zh-CN" dirty="0"/>
              <a:t>SMTP</a:t>
            </a:r>
            <a:r>
              <a:rPr lang="zh-CN" altLang="en-US" dirty="0"/>
              <a:t>、</a:t>
            </a:r>
            <a:r>
              <a:rPr lang="en-US" altLang="zh-CN" dirty="0"/>
              <a:t>POP3</a:t>
            </a:r>
            <a:r>
              <a:rPr lang="zh-CN" altLang="en-US" dirty="0"/>
              <a:t>、</a:t>
            </a:r>
            <a:r>
              <a:rPr lang="en-US" altLang="zh-CN" dirty="0"/>
              <a:t>IMAP</a:t>
            </a:r>
          </a:p>
          <a:p>
            <a:endParaRPr lang="en-US" altLang="zh-CN" dirty="0"/>
          </a:p>
          <a:p>
            <a:endParaRPr lang="zh-CN" altLang="en-US" dirty="0"/>
          </a:p>
        </p:txBody>
      </p:sp>
      <p:sp>
        <p:nvSpPr>
          <p:cNvPr id="3" name="灯片编号占位符 2">
            <a:extLst>
              <a:ext uri="{FF2B5EF4-FFF2-40B4-BE49-F238E27FC236}">
                <a16:creationId xmlns:a16="http://schemas.microsoft.com/office/drawing/2014/main" id="{77A35572-8B4E-4C1F-B660-CFF4CBD7EC3F}"/>
              </a:ext>
            </a:extLst>
          </p:cNvPr>
          <p:cNvSpPr>
            <a:spLocks noGrp="1"/>
          </p:cNvSpPr>
          <p:nvPr>
            <p:ph type="sldNum" sz="quarter" idx="11"/>
          </p:nvPr>
        </p:nvSpPr>
        <p:spPr/>
        <p:txBody>
          <a:bodyPr/>
          <a:lstStyle/>
          <a:p>
            <a:pPr>
              <a:defRPr/>
            </a:pPr>
            <a:fld id="{3FFE790D-BCFB-4008-9260-CA63AEE325FD}" type="slidenum">
              <a:rPr lang="en-US" smtClean="0"/>
              <a:pPr>
                <a:defRPr/>
              </a:pPr>
              <a:t>2</a:t>
            </a:fld>
            <a:endParaRPr lang="en-US" dirty="0"/>
          </a:p>
        </p:txBody>
      </p:sp>
      <p:sp>
        <p:nvSpPr>
          <p:cNvPr id="4" name="标题 3">
            <a:extLst>
              <a:ext uri="{FF2B5EF4-FFF2-40B4-BE49-F238E27FC236}">
                <a16:creationId xmlns:a16="http://schemas.microsoft.com/office/drawing/2014/main" id="{B7A7AE04-0759-4E2C-900B-1AB3F0826B68}"/>
              </a:ext>
            </a:extLst>
          </p:cNvPr>
          <p:cNvSpPr>
            <a:spLocks noGrp="1"/>
          </p:cNvSpPr>
          <p:nvPr>
            <p:ph type="title"/>
          </p:nvPr>
        </p:nvSpPr>
        <p:spPr/>
        <p:txBody>
          <a:bodyPr/>
          <a:lstStyle/>
          <a:p>
            <a:r>
              <a:rPr lang="zh-CN" altLang="en-US" dirty="0"/>
              <a:t>目录</a:t>
            </a:r>
          </a:p>
        </p:txBody>
      </p:sp>
    </p:spTree>
    <p:extLst>
      <p:ext uri="{BB962C8B-B14F-4D97-AF65-F5344CB8AC3E}">
        <p14:creationId xmlns:p14="http://schemas.microsoft.com/office/powerpoint/2010/main" val="18269587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EF7D775B-A878-4AAC-BC83-08FEE648787C}"/>
              </a:ext>
            </a:extLst>
          </p:cNvPr>
          <p:cNvSpPr>
            <a:spLocks noGrp="1"/>
          </p:cNvSpPr>
          <p:nvPr>
            <p:ph type="sldNum" sz="quarter" idx="11"/>
          </p:nvPr>
        </p:nvSpPr>
        <p:spPr/>
        <p:txBody>
          <a:bodyPr/>
          <a:lstStyle/>
          <a:p>
            <a:pPr>
              <a:defRPr/>
            </a:pPr>
            <a:fld id="{3FFE790D-BCFB-4008-9260-CA63AEE325FD}" type="slidenum">
              <a:rPr lang="en-US" smtClean="0"/>
              <a:pPr>
                <a:defRPr/>
              </a:pPr>
              <a:t>20</a:t>
            </a:fld>
            <a:endParaRPr lang="en-US" dirty="0"/>
          </a:p>
        </p:txBody>
      </p:sp>
      <p:sp>
        <p:nvSpPr>
          <p:cNvPr id="4" name="标题 3">
            <a:extLst>
              <a:ext uri="{FF2B5EF4-FFF2-40B4-BE49-F238E27FC236}">
                <a16:creationId xmlns:a16="http://schemas.microsoft.com/office/drawing/2014/main" id="{447BA2AF-FFF3-42F8-A25F-B9CF067ED7F2}"/>
              </a:ext>
            </a:extLst>
          </p:cNvPr>
          <p:cNvSpPr>
            <a:spLocks noGrp="1"/>
          </p:cNvSpPr>
          <p:nvPr>
            <p:ph type="title"/>
          </p:nvPr>
        </p:nvSpPr>
        <p:spPr/>
        <p:txBody>
          <a:bodyPr/>
          <a:lstStyle/>
          <a:p>
            <a:r>
              <a:rPr lang="zh-CN" altLang="en-US" dirty="0">
                <a:sym typeface="+mn-ea"/>
              </a:rPr>
              <a:t>根服务器</a:t>
            </a:r>
            <a:endParaRPr lang="zh-CN" altLang="en-US" dirty="0"/>
          </a:p>
        </p:txBody>
      </p:sp>
      <p:pic>
        <p:nvPicPr>
          <p:cNvPr id="5" name="图片 4">
            <a:extLst>
              <a:ext uri="{FF2B5EF4-FFF2-40B4-BE49-F238E27FC236}">
                <a16:creationId xmlns:a16="http://schemas.microsoft.com/office/drawing/2014/main" id="{982B91DE-FEFC-479F-80A3-FC73CD6D366E}"/>
              </a:ext>
            </a:extLst>
          </p:cNvPr>
          <p:cNvPicPr>
            <a:picLocks noChangeAspect="1"/>
          </p:cNvPicPr>
          <p:nvPr/>
        </p:nvPicPr>
        <p:blipFill>
          <a:blip r:embed="rId2"/>
          <a:stretch>
            <a:fillRect/>
          </a:stretch>
        </p:blipFill>
        <p:spPr>
          <a:xfrm>
            <a:off x="304800" y="1295047"/>
            <a:ext cx="5454722" cy="4953000"/>
          </a:xfrm>
          <a:prstGeom prst="rect">
            <a:avLst/>
          </a:prstGeom>
        </p:spPr>
      </p:pic>
      <p:pic>
        <p:nvPicPr>
          <p:cNvPr id="1026" name="Picture 2" descr="https://ask.qcloudimg.com/http-save/yehe-3967331/cc9e4ff1814ac1f0759d4509a2448a37.png">
            <a:extLst>
              <a:ext uri="{FF2B5EF4-FFF2-40B4-BE49-F238E27FC236}">
                <a16:creationId xmlns:a16="http://schemas.microsoft.com/office/drawing/2014/main" id="{CC55E5F0-A510-4083-9C5F-B9EFE68AD5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10100" y="3048000"/>
            <a:ext cx="7353300" cy="32000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27223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normAutofit/>
          </a:bodyPr>
          <a:lstStyle/>
          <a:p>
            <a:r>
              <a:rPr lang="en-US" altLang="zh-CN" dirty="0" err="1">
                <a:sym typeface="+mn-ea"/>
              </a:rPr>
              <a:t>顶级域</a:t>
            </a:r>
            <a:r>
              <a:rPr lang="zh-CN" altLang="en-US" dirty="0">
                <a:sym typeface="+mn-ea"/>
              </a:rPr>
              <a:t>名字服务器</a:t>
            </a:r>
            <a:endParaRPr lang="zh-CN" altLang="en-US" dirty="0"/>
          </a:p>
        </p:txBody>
      </p:sp>
      <p:sp>
        <p:nvSpPr>
          <p:cNvPr id="8" name="内容占位符 7">
            <a:extLst>
              <a:ext uri="{FF2B5EF4-FFF2-40B4-BE49-F238E27FC236}">
                <a16:creationId xmlns:a16="http://schemas.microsoft.com/office/drawing/2014/main" id="{8069E42C-934E-448E-8CCA-828DDFC09E83}"/>
              </a:ext>
            </a:extLst>
          </p:cNvPr>
          <p:cNvSpPr>
            <a:spLocks noGrp="1"/>
          </p:cNvSpPr>
          <p:nvPr>
            <p:ph idx="1"/>
          </p:nvPr>
        </p:nvSpPr>
        <p:spPr/>
        <p:txBody>
          <a:bodyPr/>
          <a:lstStyle/>
          <a:p>
            <a:pPr marL="342900" indent="-342900" algn="just">
              <a:lnSpc>
                <a:spcPct val="120000"/>
              </a:lnSpc>
              <a:spcBef>
                <a:spcPts val="540"/>
              </a:spcBef>
            </a:pPr>
            <a:r>
              <a:rPr lang="zh-CN" altLang="en-US" dirty="0">
                <a:cs typeface="微软雅黑" panose="020B0503020204020204" pitchFamily="34" charset="-122"/>
                <a:sym typeface="+mn-ea"/>
              </a:rPr>
              <a:t>顶级域(TLD)名字服务器负责管理在该顶级域名服务器注册的所有二级域名</a:t>
            </a:r>
            <a:endParaRPr lang="zh-CN" altLang="en-US" dirty="0">
              <a:cs typeface="微软雅黑" panose="020B0503020204020204" pitchFamily="34" charset="-122"/>
            </a:endParaRPr>
          </a:p>
          <a:p>
            <a:pPr marL="342900" indent="-342900" algn="just">
              <a:lnSpc>
                <a:spcPct val="120000"/>
              </a:lnSpc>
              <a:spcBef>
                <a:spcPts val="540"/>
              </a:spcBef>
            </a:pPr>
            <a:r>
              <a:rPr lang="zh-CN" altLang="en-US" dirty="0">
                <a:cs typeface="微软雅黑" panose="020B0503020204020204" pitchFamily="34" charset="-122"/>
                <a:sym typeface="+mn-ea"/>
              </a:rPr>
              <a:t>当收到DNS查询请求时就给出相应的回答</a:t>
            </a:r>
            <a:endParaRPr lang="en-US" altLang="zh-CN" dirty="0">
              <a:cs typeface="微软雅黑" panose="020B0503020204020204" pitchFamily="34" charset="-122"/>
              <a:sym typeface="+mn-ea"/>
            </a:endParaRPr>
          </a:p>
          <a:p>
            <a:pPr marL="642938" lvl="1" indent="-342900" algn="just">
              <a:lnSpc>
                <a:spcPct val="120000"/>
              </a:lnSpc>
              <a:spcBef>
                <a:spcPts val="540"/>
              </a:spcBef>
            </a:pPr>
            <a:r>
              <a:rPr lang="zh-CN" altLang="en-US" dirty="0">
                <a:cs typeface="微软雅黑" panose="020B0503020204020204" pitchFamily="34" charset="-122"/>
                <a:sym typeface="+mn-ea"/>
              </a:rPr>
              <a:t>可能是最后的结果，也可能是下一步应当找的二级域名字服务器的 IP 地址</a:t>
            </a:r>
            <a:endParaRPr lang="zh-CN" altLang="en-US" sz="3300" dirty="0">
              <a:cs typeface="微软雅黑" panose="020B0503020204020204" pitchFamily="34" charset="-122"/>
              <a:sym typeface="+mn-ea"/>
            </a:endParaRPr>
          </a:p>
          <a:p>
            <a:endParaRPr lang="zh-CN" altLang="en-US" dirty="0"/>
          </a:p>
        </p:txBody>
      </p:sp>
      <p:sp>
        <p:nvSpPr>
          <p:cNvPr id="10" name="灯片编号占位符 9"/>
          <p:cNvSpPr>
            <a:spLocks noGrp="1"/>
          </p:cNvSpPr>
          <p:nvPr>
            <p:ph type="sldNum" sz="quarter" idx="11"/>
          </p:nvPr>
        </p:nvSpPr>
        <p:spPr/>
        <p:txBody>
          <a:bodyPr/>
          <a:lstStyle/>
          <a:p>
            <a:fld id="{8D4D1E41-7A09-AB4A-A4E1-09765ADA2698}" type="slidenum">
              <a:rPr kumimoji="1" lang="zh-CN" altLang="en-US" smtClean="0"/>
              <a:t>21</a:t>
            </a:fld>
            <a:endParaRPr kumimoji="1" lang="zh-CN" altLang="en-US" dirty="0"/>
          </a:p>
        </p:txBody>
      </p:sp>
      <p:pic>
        <p:nvPicPr>
          <p:cNvPr id="5" name="Picture 1">
            <a:extLst>
              <a:ext uri="{FF2B5EF4-FFF2-40B4-BE49-F238E27FC236}">
                <a16:creationId xmlns:a16="http://schemas.microsoft.com/office/drawing/2014/main" id="{6A79CCC9-6BBA-491F-AF69-F66FDD9890F9}"/>
              </a:ext>
            </a:extLst>
          </p:cNvPr>
          <p:cNvPicPr>
            <a:picLocks noChangeAspect="1"/>
          </p:cNvPicPr>
          <p:nvPr/>
        </p:nvPicPr>
        <p:blipFill>
          <a:blip r:embed="rId3"/>
          <a:stretch>
            <a:fillRect/>
          </a:stretch>
        </p:blipFill>
        <p:spPr>
          <a:xfrm>
            <a:off x="3437466" y="3680635"/>
            <a:ext cx="5317067" cy="1606470"/>
          </a:xfrm>
          <a:prstGeom prst="rect">
            <a:avLst/>
          </a:prstGeom>
        </p:spPr>
      </p:pic>
      <p:sp>
        <p:nvSpPr>
          <p:cNvPr id="7" name="椭圆 6">
            <a:extLst>
              <a:ext uri="{FF2B5EF4-FFF2-40B4-BE49-F238E27FC236}">
                <a16:creationId xmlns:a16="http://schemas.microsoft.com/office/drawing/2014/main" id="{ABF23876-80B8-42B4-80A3-679CEE77CC88}"/>
              </a:ext>
            </a:extLst>
          </p:cNvPr>
          <p:cNvSpPr/>
          <p:nvPr/>
        </p:nvSpPr>
        <p:spPr bwMode="auto">
          <a:xfrm>
            <a:off x="3657600" y="4191000"/>
            <a:ext cx="4724400" cy="457200"/>
          </a:xfrm>
          <a:prstGeom prst="ellipse">
            <a:avLst/>
          </a:prstGeom>
          <a:no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40934243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normAutofit/>
          </a:bodyPr>
          <a:lstStyle/>
          <a:p>
            <a:r>
              <a:rPr kumimoji="1" lang="zh-CN" altLang="en-US" dirty="0">
                <a:solidFill>
                  <a:srgbClr val="C00000"/>
                </a:solidFill>
                <a:effectLst/>
                <a:cs typeface="微软雅黑" panose="020B0503020204020204" pitchFamily="34" charset="-122"/>
                <a:sym typeface="+mn-ea"/>
              </a:rPr>
              <a:t>二级</a:t>
            </a:r>
            <a:r>
              <a:rPr kumimoji="1" lang="en-US" altLang="zh-CN" dirty="0">
                <a:solidFill>
                  <a:srgbClr val="C00000"/>
                </a:solidFill>
                <a:effectLst/>
                <a:cs typeface="微软雅黑" panose="020B0503020204020204" pitchFamily="34" charset="-122"/>
                <a:sym typeface="+mn-ea"/>
              </a:rPr>
              <a:t>域</a:t>
            </a:r>
            <a:r>
              <a:rPr kumimoji="1" lang="zh-CN" altLang="en-US" dirty="0">
                <a:solidFill>
                  <a:srgbClr val="C00000"/>
                </a:solidFill>
                <a:effectLst/>
                <a:cs typeface="微软雅黑" panose="020B0503020204020204" pitchFamily="34" charset="-122"/>
                <a:sym typeface="+mn-ea"/>
              </a:rPr>
              <a:t>（权威）</a:t>
            </a:r>
            <a:r>
              <a:rPr lang="zh-CN" altLang="en-US" dirty="0">
                <a:sym typeface="+mn-ea"/>
              </a:rPr>
              <a:t>名字服务器</a:t>
            </a:r>
            <a:endParaRPr lang="zh-CN" altLang="en-US" dirty="0"/>
          </a:p>
        </p:txBody>
      </p:sp>
      <p:sp>
        <p:nvSpPr>
          <p:cNvPr id="8" name="内容占位符 7">
            <a:extLst>
              <a:ext uri="{FF2B5EF4-FFF2-40B4-BE49-F238E27FC236}">
                <a16:creationId xmlns:a16="http://schemas.microsoft.com/office/drawing/2014/main" id="{844B53D8-67EE-4FAA-A262-75553F70C44B}"/>
              </a:ext>
            </a:extLst>
          </p:cNvPr>
          <p:cNvSpPr>
            <a:spLocks noGrp="1"/>
          </p:cNvSpPr>
          <p:nvPr>
            <p:ph idx="1"/>
          </p:nvPr>
        </p:nvSpPr>
        <p:spPr/>
        <p:txBody>
          <a:bodyPr/>
          <a:lstStyle/>
          <a:p>
            <a:pPr marL="342900" indent="-342900">
              <a:lnSpc>
                <a:spcPct val="110000"/>
              </a:lnSpc>
            </a:pPr>
            <a:r>
              <a:rPr lang="zh-CN" altLang="en-US" sz="2800" dirty="0">
                <a:cs typeface="微软雅黑" panose="020B0503020204020204" pitchFamily="34" charset="-122"/>
                <a:sym typeface="+mn-ea"/>
              </a:rPr>
              <a:t>每一个主机都必须在某个二级域名字服务器处注册登记</a:t>
            </a:r>
            <a:endParaRPr lang="en-US" altLang="zh-CN" sz="2800" dirty="0">
              <a:cs typeface="微软雅黑" panose="020B0503020204020204" pitchFamily="34" charset="-122"/>
              <a:sym typeface="+mn-ea"/>
            </a:endParaRPr>
          </a:p>
          <a:p>
            <a:pPr marL="342900" indent="-342900" algn="just">
              <a:lnSpc>
                <a:spcPct val="110000"/>
              </a:lnSpc>
              <a:spcBef>
                <a:spcPts val="540"/>
              </a:spcBef>
            </a:pPr>
            <a:r>
              <a:rPr lang="zh-CN" altLang="en-US" sz="2800" dirty="0">
                <a:cs typeface="微软雅黑" panose="020B0503020204020204" pitchFamily="34" charset="-122"/>
                <a:sym typeface="+mn-ea"/>
              </a:rPr>
              <a:t>各个二级域名单位根据自己的具体情况把所属域名划为若干个</a:t>
            </a:r>
            <a:r>
              <a:rPr kumimoji="1" lang="en-US" altLang="zh-CN" sz="2800" dirty="0" err="1">
                <a:solidFill>
                  <a:srgbClr val="C00000"/>
                </a:solidFill>
                <a:cs typeface="微软雅黑" panose="020B0503020204020204" pitchFamily="34" charset="-122"/>
                <a:sym typeface="+mn-ea"/>
              </a:rPr>
              <a:t>管辖区</a:t>
            </a:r>
            <a:r>
              <a:rPr lang="zh-CN" altLang="en-US" sz="2800" dirty="0">
                <a:cs typeface="微软雅黑" panose="020B0503020204020204" pitchFamily="34" charset="-122"/>
                <a:sym typeface="+mn-ea"/>
              </a:rPr>
              <a:t>(</a:t>
            </a:r>
            <a:r>
              <a:rPr kumimoji="1" lang="en-US" altLang="zh-CN" sz="2800" dirty="0">
                <a:solidFill>
                  <a:srgbClr val="C00000"/>
                </a:solidFill>
                <a:cs typeface="微软雅黑" panose="020B0503020204020204" pitchFamily="34" charset="-122"/>
                <a:sym typeface="+mn-ea"/>
              </a:rPr>
              <a:t>zone</a:t>
            </a:r>
            <a:r>
              <a:rPr lang="zh-CN" altLang="en-US" sz="2800" dirty="0">
                <a:cs typeface="微软雅黑" panose="020B0503020204020204" pitchFamily="34" charset="-122"/>
                <a:sym typeface="+mn-ea"/>
              </a:rPr>
              <a:t>)，简称为</a:t>
            </a:r>
            <a:r>
              <a:rPr kumimoji="1" lang="en-US" altLang="zh-CN" sz="2800" dirty="0">
                <a:solidFill>
                  <a:srgbClr val="C00000"/>
                </a:solidFill>
                <a:cs typeface="微软雅黑" panose="020B0503020204020204" pitchFamily="34" charset="-122"/>
                <a:sym typeface="+mn-ea"/>
              </a:rPr>
              <a:t>区</a:t>
            </a:r>
          </a:p>
          <a:p>
            <a:pPr marL="642938" lvl="1" indent="-342900" algn="just">
              <a:lnSpc>
                <a:spcPct val="110000"/>
              </a:lnSpc>
              <a:spcBef>
                <a:spcPts val="540"/>
              </a:spcBef>
            </a:pPr>
            <a:r>
              <a:rPr kumimoji="1" lang="en-US" altLang="zh-CN" sz="2500" dirty="0" err="1">
                <a:solidFill>
                  <a:srgbClr val="C00000"/>
                </a:solidFill>
                <a:cs typeface="微软雅黑" panose="020B0503020204020204" pitchFamily="34" charset="-122"/>
                <a:sym typeface="+mn-ea"/>
              </a:rPr>
              <a:t>每个区</a:t>
            </a:r>
            <a:r>
              <a:rPr lang="zh-CN" altLang="en-US" sz="2500" dirty="0">
                <a:cs typeface="微软雅黑" panose="020B0503020204020204" pitchFamily="34" charset="-122"/>
                <a:sym typeface="+mn-ea"/>
              </a:rPr>
              <a:t>设置相应的</a:t>
            </a:r>
            <a:r>
              <a:rPr kumimoji="1" lang="en-US" altLang="zh-CN" sz="2500" dirty="0" err="1">
                <a:solidFill>
                  <a:srgbClr val="C00000"/>
                </a:solidFill>
                <a:cs typeface="微软雅黑" panose="020B0503020204020204" pitchFamily="34" charset="-122"/>
                <a:sym typeface="+mn-ea"/>
              </a:rPr>
              <a:t>权威名</a:t>
            </a:r>
            <a:r>
              <a:rPr kumimoji="1" lang="zh-CN" altLang="en-US" sz="2500" dirty="0">
                <a:solidFill>
                  <a:srgbClr val="C00000"/>
                </a:solidFill>
                <a:cs typeface="微软雅黑" panose="020B0503020204020204" pitchFamily="34" charset="-122"/>
                <a:sym typeface="+mn-ea"/>
              </a:rPr>
              <a:t>字</a:t>
            </a:r>
            <a:r>
              <a:rPr kumimoji="1" lang="en-US" altLang="zh-CN" sz="2500" dirty="0" err="1">
                <a:solidFill>
                  <a:srgbClr val="C00000"/>
                </a:solidFill>
                <a:cs typeface="微软雅黑" panose="020B0503020204020204" pitchFamily="34" charset="-122"/>
                <a:sym typeface="+mn-ea"/>
              </a:rPr>
              <a:t>服务器</a:t>
            </a:r>
            <a:endParaRPr kumimoji="1" lang="en-US" altLang="zh-CN" sz="2500" dirty="0">
              <a:solidFill>
                <a:srgbClr val="C00000"/>
              </a:solidFill>
              <a:cs typeface="微软雅黑" panose="020B0503020204020204" pitchFamily="34" charset="-122"/>
              <a:sym typeface="+mn-ea"/>
            </a:endParaRPr>
          </a:p>
          <a:p>
            <a:pPr marL="642938" lvl="1" indent="-342900" algn="just">
              <a:lnSpc>
                <a:spcPct val="110000"/>
              </a:lnSpc>
              <a:spcBef>
                <a:spcPts val="540"/>
              </a:spcBef>
            </a:pPr>
            <a:r>
              <a:rPr lang="zh-CN" altLang="en-US" sz="2400" dirty="0">
                <a:cs typeface="微软雅黑" panose="020B0503020204020204" pitchFamily="34" charset="-122"/>
                <a:sym typeface="+mn-ea"/>
              </a:rPr>
              <a:t>名字服务器的</a:t>
            </a:r>
            <a:r>
              <a:rPr kumimoji="1" lang="en-US" altLang="zh-CN" sz="2400" dirty="0" err="1">
                <a:solidFill>
                  <a:srgbClr val="C00000"/>
                </a:solidFill>
                <a:cs typeface="微软雅黑" panose="020B0503020204020204" pitchFamily="34" charset="-122"/>
                <a:sym typeface="+mn-ea"/>
              </a:rPr>
              <a:t>管辖范围以“区”为单位</a:t>
            </a:r>
            <a:r>
              <a:rPr lang="zh-CN" altLang="en-US" sz="2400" dirty="0">
                <a:cs typeface="微软雅黑" panose="020B0503020204020204" pitchFamily="34" charset="-122"/>
                <a:sym typeface="+mn-ea"/>
              </a:rPr>
              <a:t>，而不是以“域”为单位</a:t>
            </a:r>
            <a:endParaRPr lang="zh-CN" altLang="en-US" sz="2200" dirty="0">
              <a:cs typeface="微软雅黑" panose="020B0503020204020204" pitchFamily="34" charset="-122"/>
            </a:endParaRPr>
          </a:p>
          <a:p>
            <a:pPr marL="642938" lvl="1" indent="-342900" algn="just">
              <a:lnSpc>
                <a:spcPct val="110000"/>
              </a:lnSpc>
            </a:pPr>
            <a:r>
              <a:rPr kumimoji="1" lang="en-US" altLang="zh-CN" sz="2500" dirty="0" err="1">
                <a:solidFill>
                  <a:srgbClr val="C00000"/>
                </a:solidFill>
                <a:cs typeface="微软雅黑" panose="020B0503020204020204" pitchFamily="34" charset="-122"/>
                <a:sym typeface="+mn-ea"/>
              </a:rPr>
              <a:t>区可以小于或等于域，但不可能大于域</a:t>
            </a:r>
            <a:endParaRPr lang="zh-CN" altLang="en-US" sz="3700" dirty="0">
              <a:cs typeface="微软雅黑" panose="020B0503020204020204" pitchFamily="34" charset="-122"/>
              <a:sym typeface="+mn-ea"/>
            </a:endParaRPr>
          </a:p>
          <a:p>
            <a:pPr marL="342900" indent="-342900">
              <a:lnSpc>
                <a:spcPct val="110000"/>
              </a:lnSpc>
            </a:pPr>
            <a:endParaRPr lang="zh-CN" altLang="en-US" sz="2800" dirty="0">
              <a:cs typeface="微软雅黑" panose="020B0503020204020204" pitchFamily="34" charset="-122"/>
              <a:sym typeface="+mn-ea"/>
            </a:endParaRPr>
          </a:p>
          <a:p>
            <a:endParaRPr lang="zh-CN" altLang="en-US" dirty="0"/>
          </a:p>
        </p:txBody>
      </p:sp>
      <p:sp>
        <p:nvSpPr>
          <p:cNvPr id="10" name="灯片编号占位符 9"/>
          <p:cNvSpPr>
            <a:spLocks noGrp="1"/>
          </p:cNvSpPr>
          <p:nvPr>
            <p:ph type="sldNum" sz="quarter" idx="11"/>
          </p:nvPr>
        </p:nvSpPr>
        <p:spPr/>
        <p:txBody>
          <a:bodyPr/>
          <a:lstStyle/>
          <a:p>
            <a:fld id="{8D4D1E41-7A09-AB4A-A4E1-09765ADA2698}" type="slidenum">
              <a:rPr kumimoji="1" lang="zh-CN" altLang="en-US" smtClean="0"/>
              <a:t>22</a:t>
            </a:fld>
            <a:endParaRPr kumimoji="1" lang="zh-CN" altLang="en-US" dirty="0"/>
          </a:p>
        </p:txBody>
      </p:sp>
    </p:spTree>
    <p:extLst>
      <p:ext uri="{BB962C8B-B14F-4D97-AF65-F5344CB8AC3E}">
        <p14:creationId xmlns:p14="http://schemas.microsoft.com/office/powerpoint/2010/main" val="11852150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normAutofit/>
          </a:bodyPr>
          <a:lstStyle/>
          <a:p>
            <a:r>
              <a:rPr kumimoji="1" lang="zh-CN" altLang="en-US" dirty="0">
                <a:solidFill>
                  <a:srgbClr val="C00000"/>
                </a:solidFill>
                <a:effectLst/>
                <a:cs typeface="微软雅黑" panose="020B0503020204020204" pitchFamily="34" charset="-122"/>
                <a:sym typeface="+mn-ea"/>
              </a:rPr>
              <a:t>二级</a:t>
            </a:r>
            <a:r>
              <a:rPr kumimoji="1" lang="en-US" altLang="zh-CN" dirty="0">
                <a:solidFill>
                  <a:srgbClr val="C00000"/>
                </a:solidFill>
                <a:effectLst/>
                <a:cs typeface="微软雅黑" panose="020B0503020204020204" pitchFamily="34" charset="-122"/>
                <a:sym typeface="+mn-ea"/>
              </a:rPr>
              <a:t>域</a:t>
            </a:r>
            <a:r>
              <a:rPr lang="zh-CN" altLang="en-US" dirty="0">
                <a:sym typeface="+mn-ea"/>
              </a:rPr>
              <a:t>名字服务器</a:t>
            </a:r>
            <a:endParaRPr lang="zh-CN" altLang="en-US" dirty="0"/>
          </a:p>
        </p:txBody>
      </p:sp>
      <p:sp>
        <p:nvSpPr>
          <p:cNvPr id="10" name="灯片编号占位符 9"/>
          <p:cNvSpPr>
            <a:spLocks noGrp="1"/>
          </p:cNvSpPr>
          <p:nvPr>
            <p:ph type="sldNum" sz="quarter" idx="11"/>
          </p:nvPr>
        </p:nvSpPr>
        <p:spPr/>
        <p:txBody>
          <a:bodyPr/>
          <a:lstStyle/>
          <a:p>
            <a:fld id="{8D4D1E41-7A09-AB4A-A4E1-09765ADA2698}" type="slidenum">
              <a:rPr kumimoji="1" lang="zh-CN" altLang="en-US" smtClean="0"/>
              <a:t>23</a:t>
            </a:fld>
            <a:endParaRPr kumimoji="1" lang="zh-CN" altLang="en-US" dirty="0"/>
          </a:p>
        </p:txBody>
      </p:sp>
      <p:sp>
        <p:nvSpPr>
          <p:cNvPr id="6" name="内容占位符 2"/>
          <p:cNvSpPr>
            <a:spLocks noGrp="1"/>
          </p:cNvSpPr>
          <p:nvPr/>
        </p:nvSpPr>
        <p:spPr>
          <a:xfrm>
            <a:off x="838200" y="1351915"/>
            <a:ext cx="10748554" cy="785495"/>
          </a:xfrm>
          <a:prstGeom prst="rect">
            <a:avLst/>
          </a:prstGeom>
        </p:spPr>
        <p:txBody>
          <a:bodyPr vert="horz" lIns="91440" tIns="45720" rIns="91440" bIns="45720" rtlCol="0">
            <a:normAutofit/>
          </a:bodyPr>
          <a:lstStyle>
            <a:lvl1pPr marL="360680" indent="-360680" algn="l" rtl="0" eaLnBrk="1" latinLnBrk="0" hangingPunct="1">
              <a:lnSpc>
                <a:spcPct val="100000"/>
              </a:lnSpc>
              <a:spcBef>
                <a:spcPts val="600"/>
              </a:spcBef>
              <a:buFont typeface="Wingdings" panose="05000000000000000000" pitchFamily="2" charset="2"/>
              <a:buChar char="Ø"/>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algn="ctr">
              <a:lnSpc>
                <a:spcPct val="130000"/>
              </a:lnSpc>
              <a:buClrTx/>
              <a:buSzTx/>
              <a:buNone/>
            </a:pPr>
            <a:r>
              <a:rPr lang="zh-CN" dirty="0">
                <a:sym typeface="+mn-ea"/>
              </a:rPr>
              <a:t>管辖区的不同划分方法</a:t>
            </a:r>
            <a:endParaRPr lang="zh-CN" dirty="0">
              <a:solidFill>
                <a:schemeClr val="tx1"/>
              </a:solidFill>
              <a:sym typeface="+mn-ea"/>
            </a:endParaRPr>
          </a:p>
        </p:txBody>
      </p:sp>
      <p:grpSp>
        <p:nvGrpSpPr>
          <p:cNvPr id="3" name="组合 2"/>
          <p:cNvGrpSpPr/>
          <p:nvPr/>
        </p:nvGrpSpPr>
        <p:grpSpPr>
          <a:xfrm>
            <a:off x="1657034" y="1647897"/>
            <a:ext cx="9381494" cy="4852988"/>
            <a:chOff x="1466362" y="1859099"/>
            <a:chExt cx="9381494" cy="4852988"/>
          </a:xfrm>
        </p:grpSpPr>
        <p:sp>
          <p:nvSpPr>
            <p:cNvPr id="12" name="直接连接符 19459"/>
            <p:cNvSpPr>
              <a:spLocks noChangeShapeType="1"/>
            </p:cNvSpPr>
            <p:nvPr/>
          </p:nvSpPr>
          <p:spPr bwMode="auto">
            <a:xfrm>
              <a:off x="3721563" y="3135449"/>
              <a:ext cx="9525" cy="80010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3" name="文本框 19460"/>
            <p:cNvSpPr txBox="1">
              <a:spLocks noChangeArrowheads="1"/>
            </p:cNvSpPr>
            <p:nvPr/>
          </p:nvSpPr>
          <p:spPr bwMode="auto">
            <a:xfrm>
              <a:off x="1643525" y="3522799"/>
              <a:ext cx="18002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400">
                  <a:solidFill>
                    <a:srgbClr val="002060"/>
                  </a:solidFill>
                  <a:latin typeface="微软雅黑" panose="020B0503020204020204" pitchFamily="34" charset="-122"/>
                  <a:ea typeface="微软雅黑" panose="020B0503020204020204" pitchFamily="34" charset="-122"/>
                  <a:cs typeface="微软雅黑" panose="020B0503020204020204" pitchFamily="34" charset="-122"/>
                </a:rPr>
                <a:t>域 </a:t>
              </a:r>
              <a:r>
                <a:rPr lang="en-US" altLang="zh-CN" sz="2400">
                  <a:solidFill>
                    <a:srgbClr val="002060"/>
                  </a:solidFill>
                  <a:latin typeface="微软雅黑" panose="020B0503020204020204" pitchFamily="34" charset="-122"/>
                  <a:ea typeface="微软雅黑" panose="020B0503020204020204" pitchFamily="34" charset="-122"/>
                  <a:cs typeface="微软雅黑" panose="020B0503020204020204" pitchFamily="34" charset="-122"/>
                </a:rPr>
                <a:t>abc.com</a:t>
              </a:r>
            </a:p>
          </p:txBody>
        </p:sp>
        <p:sp>
          <p:nvSpPr>
            <p:cNvPr id="14" name="任意多边形 19461"/>
            <p:cNvSpPr>
              <a:spLocks noChangeArrowheads="1"/>
            </p:cNvSpPr>
            <p:nvPr/>
          </p:nvSpPr>
          <p:spPr bwMode="auto">
            <a:xfrm>
              <a:off x="1945150" y="3713299"/>
              <a:ext cx="3433763" cy="2295525"/>
            </a:xfrm>
            <a:custGeom>
              <a:avLst/>
              <a:gdLst>
                <a:gd name="T0" fmla="*/ 1097 w 1917"/>
                <a:gd name="T1" fmla="*/ 32 h 1143"/>
                <a:gd name="T2" fmla="*/ 882 w 1917"/>
                <a:gd name="T3" fmla="*/ 43 h 1143"/>
                <a:gd name="T4" fmla="*/ 603 w 1917"/>
                <a:gd name="T5" fmla="*/ 287 h 1143"/>
                <a:gd name="T6" fmla="*/ 120 w 1917"/>
                <a:gd name="T7" fmla="*/ 830 h 1143"/>
                <a:gd name="T8" fmla="*/ 13 w 1917"/>
                <a:gd name="T9" fmla="*/ 1050 h 1143"/>
                <a:gd name="T10" fmla="*/ 195 w 1917"/>
                <a:gd name="T11" fmla="*/ 1126 h 1143"/>
                <a:gd name="T12" fmla="*/ 612 w 1917"/>
                <a:gd name="T13" fmla="*/ 1128 h 1143"/>
                <a:gd name="T14" fmla="*/ 1121 w 1917"/>
                <a:gd name="T15" fmla="*/ 1136 h 1143"/>
                <a:gd name="T16" fmla="*/ 1451 w 1917"/>
                <a:gd name="T17" fmla="*/ 1139 h 1143"/>
                <a:gd name="T18" fmla="*/ 1811 w 1917"/>
                <a:gd name="T19" fmla="*/ 1109 h 1143"/>
                <a:gd name="T20" fmla="*/ 1907 w 1917"/>
                <a:gd name="T21" fmla="*/ 1001 h 1143"/>
                <a:gd name="T22" fmla="*/ 1751 w 1917"/>
                <a:gd name="T23" fmla="*/ 743 h 1143"/>
                <a:gd name="T24" fmla="*/ 1571 w 1917"/>
                <a:gd name="T25" fmla="*/ 521 h 1143"/>
                <a:gd name="T26" fmla="*/ 1427 w 1917"/>
                <a:gd name="T27" fmla="*/ 353 h 1143"/>
                <a:gd name="T28" fmla="*/ 1277 w 1917"/>
                <a:gd name="T29" fmla="*/ 191 h 1143"/>
                <a:gd name="T30" fmla="*/ 1097 w 1917"/>
                <a:gd name="T31" fmla="*/ 32 h 1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17" h="1143">
                  <a:moveTo>
                    <a:pt x="1097" y="32"/>
                  </a:moveTo>
                  <a:cubicBezTo>
                    <a:pt x="1031" y="7"/>
                    <a:pt x="964" y="0"/>
                    <a:pt x="882" y="43"/>
                  </a:cubicBezTo>
                  <a:cubicBezTo>
                    <a:pt x="800" y="86"/>
                    <a:pt x="730" y="155"/>
                    <a:pt x="603" y="287"/>
                  </a:cubicBezTo>
                  <a:cubicBezTo>
                    <a:pt x="476" y="418"/>
                    <a:pt x="218" y="703"/>
                    <a:pt x="120" y="830"/>
                  </a:cubicBezTo>
                  <a:cubicBezTo>
                    <a:pt x="22" y="957"/>
                    <a:pt x="0" y="1000"/>
                    <a:pt x="13" y="1050"/>
                  </a:cubicBezTo>
                  <a:cubicBezTo>
                    <a:pt x="26" y="1099"/>
                    <a:pt x="95" y="1114"/>
                    <a:pt x="195" y="1126"/>
                  </a:cubicBezTo>
                  <a:cubicBezTo>
                    <a:pt x="295" y="1139"/>
                    <a:pt x="458" y="1126"/>
                    <a:pt x="612" y="1128"/>
                  </a:cubicBezTo>
                  <a:cubicBezTo>
                    <a:pt x="766" y="1130"/>
                    <a:pt x="981" y="1134"/>
                    <a:pt x="1121" y="1136"/>
                  </a:cubicBezTo>
                  <a:cubicBezTo>
                    <a:pt x="1261" y="1138"/>
                    <a:pt x="1336" y="1143"/>
                    <a:pt x="1451" y="1139"/>
                  </a:cubicBezTo>
                  <a:cubicBezTo>
                    <a:pt x="1566" y="1135"/>
                    <a:pt x="1735" y="1132"/>
                    <a:pt x="1811" y="1109"/>
                  </a:cubicBezTo>
                  <a:cubicBezTo>
                    <a:pt x="1887" y="1086"/>
                    <a:pt x="1917" y="1062"/>
                    <a:pt x="1907" y="1001"/>
                  </a:cubicBezTo>
                  <a:cubicBezTo>
                    <a:pt x="1897" y="940"/>
                    <a:pt x="1807" y="823"/>
                    <a:pt x="1751" y="743"/>
                  </a:cubicBezTo>
                  <a:cubicBezTo>
                    <a:pt x="1695" y="663"/>
                    <a:pt x="1625" y="586"/>
                    <a:pt x="1571" y="521"/>
                  </a:cubicBezTo>
                  <a:cubicBezTo>
                    <a:pt x="1517" y="456"/>
                    <a:pt x="1476" y="408"/>
                    <a:pt x="1427" y="353"/>
                  </a:cubicBezTo>
                  <a:cubicBezTo>
                    <a:pt x="1378" y="298"/>
                    <a:pt x="1332" y="245"/>
                    <a:pt x="1277" y="191"/>
                  </a:cubicBezTo>
                  <a:cubicBezTo>
                    <a:pt x="1222" y="137"/>
                    <a:pt x="1163" y="57"/>
                    <a:pt x="1097" y="32"/>
                  </a:cubicBezTo>
                  <a:close/>
                </a:path>
              </a:pathLst>
            </a:custGeom>
            <a:solidFill>
              <a:srgbClr val="66FFC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latin typeface="微软雅黑" panose="020B0503020204020204" pitchFamily="34" charset="-122"/>
                <a:ea typeface="微软雅黑" panose="020B0503020204020204" pitchFamily="34" charset="-122"/>
                <a:cs typeface="Times New Roman" panose="02020603050405020304" charset="0"/>
              </a:endParaRPr>
            </a:p>
          </p:txBody>
        </p:sp>
        <p:sp>
          <p:nvSpPr>
            <p:cNvPr id="15" name="圆角矩形 19462"/>
            <p:cNvSpPr>
              <a:spLocks noChangeArrowheads="1"/>
            </p:cNvSpPr>
            <p:nvPr/>
          </p:nvSpPr>
          <p:spPr bwMode="auto">
            <a:xfrm>
              <a:off x="1521288" y="3591062"/>
              <a:ext cx="4227512" cy="2641600"/>
            </a:xfrm>
            <a:prstGeom prst="roundRect">
              <a:avLst>
                <a:gd name="adj" fmla="val 9319"/>
              </a:avLst>
            </a:prstGeom>
            <a:noFill/>
            <a:ln w="28575">
              <a:solidFill>
                <a:schemeClr val="tx1"/>
              </a:solidFill>
              <a:prstDash val="dash"/>
              <a:rou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cs typeface="Times New Roman" panose="02020603050405020304" charset="0"/>
              </a:endParaRPr>
            </a:p>
          </p:txBody>
        </p:sp>
        <p:sp>
          <p:nvSpPr>
            <p:cNvPr id="16" name="文本框 19463"/>
            <p:cNvSpPr txBox="1">
              <a:spLocks noChangeArrowheads="1"/>
            </p:cNvSpPr>
            <p:nvPr/>
          </p:nvSpPr>
          <p:spPr bwMode="auto">
            <a:xfrm>
              <a:off x="1466362" y="4280880"/>
              <a:ext cx="1847214" cy="3594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lnSpc>
                  <a:spcPct val="70000"/>
                </a:lnSpc>
              </a:pPr>
              <a:r>
                <a:rPr lang="zh-CN" altLang="en-US" sz="2400" dirty="0">
                  <a:solidFill>
                    <a:schemeClr val="folHlink"/>
                  </a:solidFill>
                  <a:latin typeface="微软雅黑" panose="020B0503020204020204" pitchFamily="34" charset="-122"/>
                  <a:ea typeface="微软雅黑" panose="020B0503020204020204" pitchFamily="34" charset="-122"/>
                  <a:cs typeface="微软雅黑" panose="020B0503020204020204" pitchFamily="34" charset="-122"/>
                </a:rPr>
                <a:t> 区abc.com</a:t>
              </a:r>
            </a:p>
          </p:txBody>
        </p:sp>
        <p:sp>
          <p:nvSpPr>
            <p:cNvPr id="17" name="任意多边形 19464"/>
            <p:cNvSpPr>
              <a:spLocks noChangeArrowheads="1"/>
            </p:cNvSpPr>
            <p:nvPr/>
          </p:nvSpPr>
          <p:spPr bwMode="auto">
            <a:xfrm>
              <a:off x="2145175" y="4646749"/>
              <a:ext cx="131763" cy="582613"/>
            </a:xfrm>
            <a:custGeom>
              <a:avLst/>
              <a:gdLst>
                <a:gd name="T0" fmla="*/ 0 w 172"/>
                <a:gd name="T1" fmla="*/ 0 h 244"/>
                <a:gd name="T2" fmla="*/ 172 w 172"/>
                <a:gd name="T3" fmla="*/ 244 h 244"/>
              </a:gdLst>
              <a:ahLst/>
              <a:cxnLst>
                <a:cxn ang="0">
                  <a:pos x="T0" y="T1"/>
                </a:cxn>
                <a:cxn ang="0">
                  <a:pos x="T2" y="T3"/>
                </a:cxn>
              </a:cxnLst>
              <a:rect l="0" t="0" r="r" b="b"/>
              <a:pathLst>
                <a:path w="172" h="244">
                  <a:moveTo>
                    <a:pt x="0" y="0"/>
                  </a:moveTo>
                  <a:lnTo>
                    <a:pt x="172" y="244"/>
                  </a:lnTo>
                </a:path>
              </a:pathLst>
            </a:custGeom>
            <a:noFill/>
            <a:ln w="9525">
              <a:solidFill>
                <a:schemeClr val="tx1"/>
              </a:solidFill>
              <a:round/>
              <a:tailEnd type="triangle" w="sm" len="lg"/>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cs typeface="Times New Roman" panose="02020603050405020304" charset="0"/>
              </a:endParaRPr>
            </a:p>
          </p:txBody>
        </p:sp>
        <p:sp>
          <p:nvSpPr>
            <p:cNvPr id="18" name="直接连接符 19465"/>
            <p:cNvSpPr>
              <a:spLocks noChangeShapeType="1"/>
            </p:cNvSpPr>
            <p:nvPr/>
          </p:nvSpPr>
          <p:spPr bwMode="auto">
            <a:xfrm flipH="1">
              <a:off x="3275475" y="4105412"/>
              <a:ext cx="360363" cy="661987"/>
            </a:xfrm>
            <a:prstGeom prst="line">
              <a:avLst/>
            </a:prstGeom>
            <a:noFill/>
            <a:ln w="28575">
              <a:solidFill>
                <a:schemeClr val="folHlink"/>
              </a:solidFill>
              <a:round/>
            </a:ln>
            <a:extLst>
              <a:ext uri="{909E8E84-426E-40DD-AFC4-6F175D3DCCD1}">
                <a14:hiddenFill xmlns:a14="http://schemas.microsoft.com/office/drawing/2010/main">
                  <a:noFill/>
                </a14:hiddenFill>
              </a:ext>
            </a:extLst>
          </p:spPr>
          <p:txBody>
            <a:bodyPr/>
            <a:lstStyle/>
            <a:p>
              <a:endParaRPr lang="zh-CN" altLang="en-US"/>
            </a:p>
          </p:txBody>
        </p:sp>
        <p:sp>
          <p:nvSpPr>
            <p:cNvPr id="19" name="直接连接符 19466"/>
            <p:cNvSpPr>
              <a:spLocks noChangeShapeType="1"/>
            </p:cNvSpPr>
            <p:nvPr/>
          </p:nvSpPr>
          <p:spPr bwMode="auto">
            <a:xfrm>
              <a:off x="3835863" y="4135574"/>
              <a:ext cx="471487" cy="617538"/>
            </a:xfrm>
            <a:prstGeom prst="line">
              <a:avLst/>
            </a:prstGeom>
            <a:noFill/>
            <a:ln w="28575">
              <a:solidFill>
                <a:schemeClr val="folHlink"/>
              </a:solidFill>
              <a:round/>
            </a:ln>
            <a:extLst>
              <a:ext uri="{909E8E84-426E-40DD-AFC4-6F175D3DCCD1}">
                <a14:hiddenFill xmlns:a14="http://schemas.microsoft.com/office/drawing/2010/main">
                  <a:noFill/>
                </a14:hiddenFill>
              </a:ext>
            </a:extLst>
          </p:spPr>
          <p:txBody>
            <a:bodyPr/>
            <a:lstStyle/>
            <a:p>
              <a:endParaRPr lang="zh-CN" altLang="en-US"/>
            </a:p>
          </p:txBody>
        </p:sp>
        <p:sp>
          <p:nvSpPr>
            <p:cNvPr id="20" name="直接连接符 19467"/>
            <p:cNvSpPr>
              <a:spLocks noChangeShapeType="1"/>
            </p:cNvSpPr>
            <p:nvPr/>
          </p:nvSpPr>
          <p:spPr bwMode="auto">
            <a:xfrm>
              <a:off x="4388313" y="4876937"/>
              <a:ext cx="504825" cy="792162"/>
            </a:xfrm>
            <a:prstGeom prst="line">
              <a:avLst/>
            </a:prstGeom>
            <a:noFill/>
            <a:ln w="28575">
              <a:solidFill>
                <a:schemeClr val="folHlink"/>
              </a:solidFill>
              <a:round/>
            </a:ln>
            <a:extLst>
              <a:ext uri="{909E8E84-426E-40DD-AFC4-6F175D3DCCD1}">
                <a14:hiddenFill xmlns:a14="http://schemas.microsoft.com/office/drawing/2010/main">
                  <a:noFill/>
                </a14:hiddenFill>
              </a:ext>
            </a:extLst>
          </p:spPr>
          <p:txBody>
            <a:bodyPr/>
            <a:lstStyle/>
            <a:p>
              <a:endParaRPr lang="zh-CN" altLang="en-US"/>
            </a:p>
          </p:txBody>
        </p:sp>
        <p:sp>
          <p:nvSpPr>
            <p:cNvPr id="21" name="直接连接符 19468"/>
            <p:cNvSpPr>
              <a:spLocks noChangeShapeType="1"/>
            </p:cNvSpPr>
            <p:nvPr/>
          </p:nvSpPr>
          <p:spPr bwMode="auto">
            <a:xfrm>
              <a:off x="3299288" y="4895987"/>
              <a:ext cx="615950" cy="704850"/>
            </a:xfrm>
            <a:prstGeom prst="line">
              <a:avLst/>
            </a:prstGeom>
            <a:noFill/>
            <a:ln w="28575">
              <a:solidFill>
                <a:schemeClr val="folHlink"/>
              </a:solidFill>
              <a:round/>
            </a:ln>
            <a:extLst>
              <a:ext uri="{909E8E84-426E-40DD-AFC4-6F175D3DCCD1}">
                <a14:hiddenFill xmlns:a14="http://schemas.microsoft.com/office/drawing/2010/main">
                  <a:noFill/>
                </a14:hiddenFill>
              </a:ext>
            </a:extLst>
          </p:spPr>
          <p:txBody>
            <a:bodyPr/>
            <a:lstStyle/>
            <a:p>
              <a:endParaRPr lang="zh-CN" altLang="en-US"/>
            </a:p>
          </p:txBody>
        </p:sp>
        <p:sp>
          <p:nvSpPr>
            <p:cNvPr id="22" name="直接连接符 19469"/>
            <p:cNvSpPr>
              <a:spLocks noChangeShapeType="1"/>
            </p:cNvSpPr>
            <p:nvPr/>
          </p:nvSpPr>
          <p:spPr bwMode="auto">
            <a:xfrm flipH="1">
              <a:off x="3192925" y="4907099"/>
              <a:ext cx="17463" cy="603250"/>
            </a:xfrm>
            <a:prstGeom prst="line">
              <a:avLst/>
            </a:prstGeom>
            <a:noFill/>
            <a:ln w="28575">
              <a:solidFill>
                <a:schemeClr val="folHlink"/>
              </a:solidFill>
              <a:round/>
            </a:ln>
            <a:extLst>
              <a:ext uri="{909E8E84-426E-40DD-AFC4-6F175D3DCCD1}">
                <a14:hiddenFill xmlns:a14="http://schemas.microsoft.com/office/drawing/2010/main">
                  <a:noFill/>
                </a14:hiddenFill>
              </a:ext>
            </a:extLst>
          </p:spPr>
          <p:txBody>
            <a:bodyPr/>
            <a:lstStyle/>
            <a:p>
              <a:endParaRPr lang="zh-CN" altLang="en-US"/>
            </a:p>
          </p:txBody>
        </p:sp>
        <p:sp>
          <p:nvSpPr>
            <p:cNvPr id="23" name="直接连接符 19470"/>
            <p:cNvSpPr>
              <a:spLocks noChangeShapeType="1"/>
            </p:cNvSpPr>
            <p:nvPr/>
          </p:nvSpPr>
          <p:spPr bwMode="auto">
            <a:xfrm flipH="1">
              <a:off x="2440450" y="4826137"/>
              <a:ext cx="747713" cy="774700"/>
            </a:xfrm>
            <a:prstGeom prst="line">
              <a:avLst/>
            </a:prstGeom>
            <a:noFill/>
            <a:ln w="28575">
              <a:solidFill>
                <a:schemeClr val="folHlink"/>
              </a:solidFill>
              <a:round/>
            </a:ln>
            <a:extLst>
              <a:ext uri="{909E8E84-426E-40DD-AFC4-6F175D3DCCD1}">
                <a14:hiddenFill xmlns:a14="http://schemas.microsoft.com/office/drawing/2010/main">
                  <a:noFill/>
                </a14:hiddenFill>
              </a:ext>
            </a:extLst>
          </p:spPr>
          <p:txBody>
            <a:bodyPr/>
            <a:lstStyle/>
            <a:p>
              <a:endParaRPr lang="zh-CN" altLang="en-US"/>
            </a:p>
          </p:txBody>
        </p:sp>
        <p:sp>
          <p:nvSpPr>
            <p:cNvPr id="24" name="椭圆 19471"/>
            <p:cNvSpPr>
              <a:spLocks noChangeArrowheads="1"/>
            </p:cNvSpPr>
            <p:nvPr/>
          </p:nvSpPr>
          <p:spPr bwMode="auto">
            <a:xfrm>
              <a:off x="3383425" y="3879987"/>
              <a:ext cx="649288" cy="384175"/>
            </a:xfrm>
            <a:prstGeom prst="ellipse">
              <a:avLst/>
            </a:prstGeom>
            <a:solidFill>
              <a:schemeClr val="bg1"/>
            </a:solidFill>
            <a:ln w="9525">
              <a:solidFill>
                <a:schemeClr val="tx1"/>
              </a:solidFill>
              <a:round/>
            </a:ln>
          </p:spPr>
          <p:txBody>
            <a:bodyPr wrap="none" anchor="ctr"/>
            <a:lstStyle/>
            <a:p>
              <a:pPr algn="ctr"/>
              <a:r>
                <a:rPr lang="en-US" altLang="zh-CN" sz="2400">
                  <a:solidFill>
                    <a:schemeClr val="folHlink"/>
                  </a:solidFill>
                  <a:latin typeface="微软雅黑" panose="020B0503020204020204" pitchFamily="34" charset="-122"/>
                  <a:ea typeface="微软雅黑" panose="020B0503020204020204" pitchFamily="34" charset="-122"/>
                  <a:cs typeface="Times New Roman" panose="02020603050405020304" charset="0"/>
                </a:rPr>
                <a:t>abc</a:t>
              </a:r>
            </a:p>
          </p:txBody>
        </p:sp>
        <p:sp>
          <p:nvSpPr>
            <p:cNvPr id="25" name="椭圆 19472"/>
            <p:cNvSpPr>
              <a:spLocks noChangeArrowheads="1"/>
            </p:cNvSpPr>
            <p:nvPr/>
          </p:nvSpPr>
          <p:spPr bwMode="auto">
            <a:xfrm>
              <a:off x="2942100" y="4672149"/>
              <a:ext cx="569913" cy="306388"/>
            </a:xfrm>
            <a:prstGeom prst="ellipse">
              <a:avLst/>
            </a:prstGeom>
            <a:solidFill>
              <a:schemeClr val="bg1"/>
            </a:solidFill>
            <a:ln w="9525">
              <a:solidFill>
                <a:schemeClr val="tx1"/>
              </a:solidFill>
              <a:round/>
            </a:ln>
          </p:spPr>
          <p:txBody>
            <a:bodyPr wrap="none" anchor="ctr"/>
            <a:lstStyle/>
            <a:p>
              <a:pPr algn="ctr"/>
              <a:r>
                <a:rPr lang="en-US" altLang="zh-CN" sz="2400">
                  <a:solidFill>
                    <a:schemeClr val="folHlink"/>
                  </a:solidFill>
                  <a:latin typeface="微软雅黑" panose="020B0503020204020204" pitchFamily="34" charset="-122"/>
                  <a:ea typeface="微软雅黑" panose="020B0503020204020204" pitchFamily="34" charset="-122"/>
                  <a:cs typeface="Times New Roman" panose="02020603050405020304" charset="0"/>
                </a:rPr>
                <a:t>x</a:t>
              </a:r>
            </a:p>
          </p:txBody>
        </p:sp>
        <p:sp>
          <p:nvSpPr>
            <p:cNvPr id="26" name="椭圆 19473"/>
            <p:cNvSpPr>
              <a:spLocks noChangeArrowheads="1"/>
            </p:cNvSpPr>
            <p:nvPr/>
          </p:nvSpPr>
          <p:spPr bwMode="auto">
            <a:xfrm>
              <a:off x="2130888" y="5515112"/>
              <a:ext cx="569912" cy="307975"/>
            </a:xfrm>
            <a:prstGeom prst="ellipse">
              <a:avLst/>
            </a:prstGeom>
            <a:solidFill>
              <a:schemeClr val="bg1"/>
            </a:solidFill>
            <a:ln w="9525">
              <a:solidFill>
                <a:schemeClr val="tx1"/>
              </a:solidFill>
              <a:round/>
            </a:ln>
          </p:spPr>
          <p:txBody>
            <a:bodyPr wrap="none" anchor="ctr"/>
            <a:lstStyle/>
            <a:p>
              <a:pPr algn="ctr"/>
              <a:r>
                <a:rPr lang="en-US" altLang="zh-CN" sz="2400">
                  <a:solidFill>
                    <a:schemeClr val="folHlink"/>
                  </a:solidFill>
                  <a:latin typeface="微软雅黑" panose="020B0503020204020204" pitchFamily="34" charset="-122"/>
                  <a:ea typeface="微软雅黑" panose="020B0503020204020204" pitchFamily="34" charset="-122"/>
                  <a:cs typeface="Times New Roman" panose="02020603050405020304" charset="0"/>
                </a:rPr>
                <a:t>u</a:t>
              </a:r>
            </a:p>
          </p:txBody>
        </p:sp>
        <p:sp>
          <p:nvSpPr>
            <p:cNvPr id="27" name="椭圆 19474"/>
            <p:cNvSpPr>
              <a:spLocks noChangeArrowheads="1"/>
            </p:cNvSpPr>
            <p:nvPr/>
          </p:nvSpPr>
          <p:spPr bwMode="auto">
            <a:xfrm>
              <a:off x="2888125" y="5515112"/>
              <a:ext cx="569913" cy="307975"/>
            </a:xfrm>
            <a:prstGeom prst="ellipse">
              <a:avLst/>
            </a:prstGeom>
            <a:solidFill>
              <a:schemeClr val="bg1"/>
            </a:solidFill>
            <a:ln w="9525">
              <a:solidFill>
                <a:schemeClr val="tx1"/>
              </a:solidFill>
              <a:round/>
            </a:ln>
          </p:spPr>
          <p:txBody>
            <a:bodyPr wrap="none" anchor="ctr"/>
            <a:lstStyle/>
            <a:p>
              <a:pPr algn="ctr"/>
              <a:r>
                <a:rPr lang="en-US" altLang="zh-CN" sz="2400">
                  <a:solidFill>
                    <a:schemeClr val="folHlink"/>
                  </a:solidFill>
                  <a:latin typeface="微软雅黑" panose="020B0503020204020204" pitchFamily="34" charset="-122"/>
                  <a:ea typeface="微软雅黑" panose="020B0503020204020204" pitchFamily="34" charset="-122"/>
                  <a:cs typeface="Times New Roman" panose="02020603050405020304" charset="0"/>
                </a:rPr>
                <a:t>v</a:t>
              </a:r>
            </a:p>
          </p:txBody>
        </p:sp>
        <p:sp>
          <p:nvSpPr>
            <p:cNvPr id="28" name="椭圆 19475"/>
            <p:cNvSpPr>
              <a:spLocks noChangeArrowheads="1"/>
            </p:cNvSpPr>
            <p:nvPr/>
          </p:nvSpPr>
          <p:spPr bwMode="auto">
            <a:xfrm>
              <a:off x="3646950" y="5515112"/>
              <a:ext cx="569913" cy="307975"/>
            </a:xfrm>
            <a:prstGeom prst="ellipse">
              <a:avLst/>
            </a:prstGeom>
            <a:solidFill>
              <a:schemeClr val="bg1"/>
            </a:solidFill>
            <a:ln w="9525">
              <a:solidFill>
                <a:schemeClr val="tx1"/>
              </a:solidFill>
              <a:round/>
            </a:ln>
          </p:spPr>
          <p:txBody>
            <a:bodyPr wrap="none" anchor="ctr"/>
            <a:lstStyle/>
            <a:p>
              <a:pPr algn="ctr"/>
              <a:r>
                <a:rPr lang="en-US" altLang="zh-CN" sz="2400">
                  <a:solidFill>
                    <a:schemeClr val="folHlink"/>
                  </a:solidFill>
                  <a:latin typeface="微软雅黑" panose="020B0503020204020204" pitchFamily="34" charset="-122"/>
                  <a:ea typeface="微软雅黑" panose="020B0503020204020204" pitchFamily="34" charset="-122"/>
                  <a:cs typeface="Times New Roman" panose="02020603050405020304" charset="0"/>
                </a:rPr>
                <a:t>w</a:t>
              </a:r>
            </a:p>
          </p:txBody>
        </p:sp>
        <p:sp>
          <p:nvSpPr>
            <p:cNvPr id="29" name="椭圆 19476"/>
            <p:cNvSpPr>
              <a:spLocks noChangeArrowheads="1"/>
            </p:cNvSpPr>
            <p:nvPr/>
          </p:nvSpPr>
          <p:spPr bwMode="auto">
            <a:xfrm>
              <a:off x="4567700" y="5515112"/>
              <a:ext cx="569913" cy="307975"/>
            </a:xfrm>
            <a:prstGeom prst="ellipse">
              <a:avLst/>
            </a:prstGeom>
            <a:solidFill>
              <a:schemeClr val="bg1"/>
            </a:solidFill>
            <a:ln w="9525">
              <a:solidFill>
                <a:schemeClr val="tx1"/>
              </a:solidFill>
              <a:round/>
            </a:ln>
          </p:spPr>
          <p:txBody>
            <a:bodyPr wrap="none" anchor="ctr"/>
            <a:lstStyle/>
            <a:p>
              <a:pPr algn="ctr"/>
              <a:r>
                <a:rPr lang="en-US" altLang="zh-CN" sz="2400">
                  <a:solidFill>
                    <a:schemeClr val="folHlink"/>
                  </a:solidFill>
                  <a:latin typeface="微软雅黑" panose="020B0503020204020204" pitchFamily="34" charset="-122"/>
                  <a:ea typeface="微软雅黑" panose="020B0503020204020204" pitchFamily="34" charset="-122"/>
                  <a:cs typeface="Times New Roman" panose="02020603050405020304" charset="0"/>
                </a:rPr>
                <a:t>t</a:t>
              </a:r>
            </a:p>
          </p:txBody>
        </p:sp>
        <p:sp>
          <p:nvSpPr>
            <p:cNvPr id="30" name="椭圆 19477"/>
            <p:cNvSpPr>
              <a:spLocks noChangeArrowheads="1"/>
            </p:cNvSpPr>
            <p:nvPr/>
          </p:nvSpPr>
          <p:spPr bwMode="auto">
            <a:xfrm>
              <a:off x="4080338" y="4672149"/>
              <a:ext cx="569912" cy="306388"/>
            </a:xfrm>
            <a:prstGeom prst="ellipse">
              <a:avLst/>
            </a:prstGeom>
            <a:solidFill>
              <a:schemeClr val="bg1"/>
            </a:solidFill>
            <a:ln w="9525">
              <a:solidFill>
                <a:schemeClr val="tx1"/>
              </a:solidFill>
              <a:round/>
            </a:ln>
          </p:spPr>
          <p:txBody>
            <a:bodyPr wrap="none" anchor="ctr"/>
            <a:lstStyle/>
            <a:p>
              <a:pPr algn="ctr"/>
              <a:r>
                <a:rPr lang="en-US" altLang="zh-CN" sz="2400">
                  <a:solidFill>
                    <a:schemeClr val="folHlink"/>
                  </a:solidFill>
                  <a:latin typeface="微软雅黑" panose="020B0503020204020204" pitchFamily="34" charset="-122"/>
                  <a:ea typeface="微软雅黑" panose="020B0503020204020204" pitchFamily="34" charset="-122"/>
                  <a:cs typeface="Times New Roman" panose="02020603050405020304" charset="0"/>
                </a:rPr>
                <a:t>y</a:t>
              </a:r>
            </a:p>
          </p:txBody>
        </p:sp>
        <p:sp>
          <p:nvSpPr>
            <p:cNvPr id="31" name="文本框 30"/>
            <p:cNvSpPr txBox="1">
              <a:spLocks noChangeArrowheads="1"/>
            </p:cNvSpPr>
            <p:nvPr/>
          </p:nvSpPr>
          <p:spPr bwMode="auto">
            <a:xfrm>
              <a:off x="2796050" y="6251712"/>
              <a:ext cx="16605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400">
                  <a:solidFill>
                    <a:schemeClr val="folHlink"/>
                  </a:solidFill>
                  <a:latin typeface="微软雅黑" panose="020B0503020204020204" pitchFamily="34" charset="-122"/>
                  <a:ea typeface="微软雅黑" panose="020B0503020204020204" pitchFamily="34" charset="-122"/>
                  <a:cs typeface="微软雅黑" panose="020B0503020204020204" pitchFamily="34" charset="-122"/>
                </a:rPr>
                <a:t>(a) </a:t>
              </a:r>
              <a:r>
                <a:rPr lang="zh-CN" altLang="en-US" sz="2400">
                  <a:solidFill>
                    <a:schemeClr val="folHlink"/>
                  </a:solidFill>
                  <a:latin typeface="微软雅黑" panose="020B0503020204020204" pitchFamily="34" charset="-122"/>
                  <a:ea typeface="微软雅黑" panose="020B0503020204020204" pitchFamily="34" charset="-122"/>
                  <a:cs typeface="微软雅黑" panose="020B0503020204020204" pitchFamily="34" charset="-122"/>
                </a:rPr>
                <a:t>区 </a:t>
              </a:r>
              <a:r>
                <a:rPr lang="en-US" altLang="zh-CN" sz="2400">
                  <a:solidFill>
                    <a:schemeClr val="folHlink"/>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400">
                  <a:solidFill>
                    <a:schemeClr val="folHlink"/>
                  </a:solidFill>
                  <a:latin typeface="微软雅黑" panose="020B0503020204020204" pitchFamily="34" charset="-122"/>
                  <a:ea typeface="微软雅黑" panose="020B0503020204020204" pitchFamily="34" charset="-122"/>
                  <a:cs typeface="微软雅黑" panose="020B0503020204020204" pitchFamily="34" charset="-122"/>
                </a:rPr>
                <a:t>域</a:t>
              </a:r>
            </a:p>
          </p:txBody>
        </p:sp>
        <p:grpSp>
          <p:nvGrpSpPr>
            <p:cNvPr id="32" name="组合 31"/>
            <p:cNvGrpSpPr/>
            <p:nvPr/>
          </p:nvGrpSpPr>
          <p:grpSpPr bwMode="auto">
            <a:xfrm>
              <a:off x="5947238" y="1859099"/>
              <a:ext cx="4900618" cy="4852988"/>
              <a:chOff x="-102" y="0"/>
              <a:chExt cx="3087" cy="3057"/>
            </a:xfrm>
          </p:grpSpPr>
          <p:grpSp>
            <p:nvGrpSpPr>
              <p:cNvPr id="33" name="组合 19480"/>
              <p:cNvGrpSpPr/>
              <p:nvPr/>
            </p:nvGrpSpPr>
            <p:grpSpPr bwMode="auto">
              <a:xfrm>
                <a:off x="1225" y="821"/>
                <a:ext cx="256" cy="98"/>
                <a:chOff x="0" y="0"/>
                <a:chExt cx="227" cy="77"/>
              </a:xfrm>
            </p:grpSpPr>
            <p:sp>
              <p:nvSpPr>
                <p:cNvPr id="74" name="直接连接符 19481"/>
                <p:cNvSpPr>
                  <a:spLocks noChangeShapeType="1"/>
                </p:cNvSpPr>
                <p:nvPr/>
              </p:nvSpPr>
              <p:spPr bwMode="auto">
                <a:xfrm>
                  <a:off x="128" y="0"/>
                  <a:ext cx="99" cy="77"/>
                </a:xfrm>
                <a:prstGeom prst="line">
                  <a:avLst/>
                </a:prstGeom>
                <a:noFill/>
                <a:ln w="28575">
                  <a:solidFill>
                    <a:schemeClr val="folHlink"/>
                  </a:solidFill>
                  <a:round/>
                </a:ln>
                <a:extLst>
                  <a:ext uri="{909E8E84-426E-40DD-AFC4-6F175D3DCCD1}">
                    <a14:hiddenFill xmlns:a14="http://schemas.microsoft.com/office/drawing/2010/main">
                      <a:noFill/>
                    </a14:hiddenFill>
                  </a:ext>
                </a:extLst>
              </p:spPr>
              <p:txBody>
                <a:bodyPr/>
                <a:lstStyle/>
                <a:p>
                  <a:endParaRPr lang="zh-CN" altLang="en-US"/>
                </a:p>
              </p:txBody>
            </p:sp>
            <p:sp>
              <p:nvSpPr>
                <p:cNvPr id="75" name="直接连接符 19482"/>
                <p:cNvSpPr>
                  <a:spLocks noChangeShapeType="1"/>
                </p:cNvSpPr>
                <p:nvPr/>
              </p:nvSpPr>
              <p:spPr bwMode="auto">
                <a:xfrm flipH="1">
                  <a:off x="0" y="0"/>
                  <a:ext cx="99" cy="77"/>
                </a:xfrm>
                <a:prstGeom prst="line">
                  <a:avLst/>
                </a:prstGeom>
                <a:noFill/>
                <a:ln w="28575">
                  <a:solidFill>
                    <a:schemeClr val="folHlink"/>
                  </a:solidFill>
                  <a:round/>
                </a:ln>
                <a:extLst>
                  <a:ext uri="{909E8E84-426E-40DD-AFC4-6F175D3DCCD1}">
                    <a14:hiddenFill xmlns:a14="http://schemas.microsoft.com/office/drawing/2010/main">
                      <a:noFill/>
                    </a14:hiddenFill>
                  </a:ext>
                </a:extLst>
              </p:spPr>
              <p:txBody>
                <a:bodyPr/>
                <a:lstStyle/>
                <a:p>
                  <a:endParaRPr lang="zh-CN" altLang="en-US"/>
                </a:p>
              </p:txBody>
            </p:sp>
          </p:grpSp>
          <p:sp>
            <p:nvSpPr>
              <p:cNvPr id="34" name="文本框 19483"/>
              <p:cNvSpPr txBox="1">
                <a:spLocks noChangeArrowheads="1"/>
              </p:cNvSpPr>
              <p:nvPr/>
            </p:nvSpPr>
            <p:spPr bwMode="auto">
              <a:xfrm>
                <a:off x="771" y="2767"/>
                <a:ext cx="1063" cy="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400">
                    <a:solidFill>
                      <a:schemeClr val="folHlink"/>
                    </a:solidFill>
                    <a:latin typeface="微软雅黑" panose="020B0503020204020204" pitchFamily="34" charset="-122"/>
                    <a:ea typeface="微软雅黑" panose="020B0503020204020204" pitchFamily="34" charset="-122"/>
                    <a:cs typeface="微软雅黑" panose="020B0503020204020204" pitchFamily="34" charset="-122"/>
                  </a:rPr>
                  <a:t>(b) </a:t>
                </a:r>
                <a:r>
                  <a:rPr lang="zh-CN" altLang="en-US" sz="2400">
                    <a:solidFill>
                      <a:schemeClr val="folHlink"/>
                    </a:solidFill>
                    <a:latin typeface="微软雅黑" panose="020B0503020204020204" pitchFamily="34" charset="-122"/>
                    <a:ea typeface="微软雅黑" panose="020B0503020204020204" pitchFamily="34" charset="-122"/>
                    <a:cs typeface="微软雅黑" panose="020B0503020204020204" pitchFamily="34" charset="-122"/>
                  </a:rPr>
                  <a:t>区 </a:t>
                </a:r>
                <a:r>
                  <a:rPr lang="en-US" altLang="zh-CN" sz="2400">
                    <a:solidFill>
                      <a:schemeClr val="folHlink"/>
                    </a:solidFill>
                    <a:latin typeface="微软雅黑" panose="020B0503020204020204" pitchFamily="34" charset="-122"/>
                    <a:ea typeface="微软雅黑" panose="020B0503020204020204" pitchFamily="34" charset="-122"/>
                    <a:cs typeface="微软雅黑" panose="020B0503020204020204" pitchFamily="34" charset="-122"/>
                  </a:rPr>
                  <a:t>&lt; </a:t>
                </a:r>
                <a:r>
                  <a:rPr lang="zh-CN" altLang="en-US" sz="2400">
                    <a:solidFill>
                      <a:schemeClr val="folHlink"/>
                    </a:solidFill>
                    <a:latin typeface="微软雅黑" panose="020B0503020204020204" pitchFamily="34" charset="-122"/>
                    <a:ea typeface="微软雅黑" panose="020B0503020204020204" pitchFamily="34" charset="-122"/>
                    <a:cs typeface="微软雅黑" panose="020B0503020204020204" pitchFamily="34" charset="-122"/>
                  </a:rPr>
                  <a:t>域</a:t>
                </a:r>
              </a:p>
            </p:txBody>
          </p:sp>
          <p:sp>
            <p:nvSpPr>
              <p:cNvPr id="35" name="直接连接符 19484"/>
              <p:cNvSpPr>
                <a:spLocks noChangeShapeType="1"/>
              </p:cNvSpPr>
              <p:nvPr/>
            </p:nvSpPr>
            <p:spPr bwMode="auto">
              <a:xfrm>
                <a:off x="1357" y="814"/>
                <a:ext cx="5" cy="505"/>
              </a:xfrm>
              <a:prstGeom prst="line">
                <a:avLst/>
              </a:prstGeom>
              <a:noFill/>
              <a:ln w="28575">
                <a:solidFill>
                  <a:schemeClr val="folHlink"/>
                </a:solidFill>
                <a:round/>
              </a:ln>
              <a:extLst>
                <a:ext uri="{909E8E84-426E-40DD-AFC4-6F175D3DCCD1}">
                  <a14:hiddenFill xmlns:a14="http://schemas.microsoft.com/office/drawing/2010/main">
                    <a:noFill/>
                  </a14:hiddenFill>
                </a:ext>
              </a:extLst>
            </p:spPr>
            <p:txBody>
              <a:bodyPr/>
              <a:lstStyle/>
              <a:p>
                <a:endParaRPr lang="zh-CN" altLang="en-US"/>
              </a:p>
            </p:txBody>
          </p:sp>
          <p:sp>
            <p:nvSpPr>
              <p:cNvPr id="36" name="文本框 19485"/>
              <p:cNvSpPr txBox="1">
                <a:spLocks noChangeArrowheads="1"/>
              </p:cNvSpPr>
              <p:nvPr/>
            </p:nvSpPr>
            <p:spPr bwMode="auto">
              <a:xfrm>
                <a:off x="90" y="1048"/>
                <a:ext cx="1134" cy="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400">
                    <a:solidFill>
                      <a:srgbClr val="002060"/>
                    </a:solidFill>
                    <a:latin typeface="微软雅黑" panose="020B0503020204020204" pitchFamily="34" charset="-122"/>
                    <a:ea typeface="微软雅黑" panose="020B0503020204020204" pitchFamily="34" charset="-122"/>
                    <a:cs typeface="微软雅黑" panose="020B0503020204020204" pitchFamily="34" charset="-122"/>
                  </a:rPr>
                  <a:t>域 </a:t>
                </a:r>
                <a:r>
                  <a:rPr lang="en-US" altLang="zh-CN" sz="2400">
                    <a:solidFill>
                      <a:srgbClr val="002060"/>
                    </a:solidFill>
                    <a:latin typeface="微软雅黑" panose="020B0503020204020204" pitchFamily="34" charset="-122"/>
                    <a:ea typeface="微软雅黑" panose="020B0503020204020204" pitchFamily="34" charset="-122"/>
                    <a:cs typeface="微软雅黑" panose="020B0503020204020204" pitchFamily="34" charset="-122"/>
                  </a:rPr>
                  <a:t>abc.com</a:t>
                </a:r>
              </a:p>
            </p:txBody>
          </p:sp>
          <p:sp>
            <p:nvSpPr>
              <p:cNvPr id="37" name="任意多边形 19486"/>
              <p:cNvSpPr>
                <a:spLocks noChangeArrowheads="1"/>
              </p:cNvSpPr>
              <p:nvPr/>
            </p:nvSpPr>
            <p:spPr bwMode="auto">
              <a:xfrm>
                <a:off x="1487" y="1632"/>
                <a:ext cx="849" cy="958"/>
              </a:xfrm>
              <a:custGeom>
                <a:avLst/>
                <a:gdLst>
                  <a:gd name="T0" fmla="*/ 305 w 753"/>
                  <a:gd name="T1" fmla="*/ 30 h 900"/>
                  <a:gd name="T2" fmla="*/ 73 w 753"/>
                  <a:gd name="T3" fmla="*/ 62 h 900"/>
                  <a:gd name="T4" fmla="*/ 1 w 753"/>
                  <a:gd name="T5" fmla="*/ 238 h 900"/>
                  <a:gd name="T6" fmla="*/ 81 w 753"/>
                  <a:gd name="T7" fmla="*/ 366 h 900"/>
                  <a:gd name="T8" fmla="*/ 231 w 753"/>
                  <a:gd name="T9" fmla="*/ 586 h 900"/>
                  <a:gd name="T10" fmla="*/ 363 w 753"/>
                  <a:gd name="T11" fmla="*/ 820 h 900"/>
                  <a:gd name="T12" fmla="*/ 537 w 753"/>
                  <a:gd name="T13" fmla="*/ 894 h 900"/>
                  <a:gd name="T14" fmla="*/ 689 w 753"/>
                  <a:gd name="T15" fmla="*/ 854 h 900"/>
                  <a:gd name="T16" fmla="*/ 753 w 753"/>
                  <a:gd name="T17" fmla="*/ 766 h 900"/>
                  <a:gd name="T18" fmla="*/ 687 w 753"/>
                  <a:gd name="T19" fmla="*/ 580 h 900"/>
                  <a:gd name="T20" fmla="*/ 601 w 753"/>
                  <a:gd name="T21" fmla="*/ 430 h 900"/>
                  <a:gd name="T22" fmla="*/ 483 w 753"/>
                  <a:gd name="T23" fmla="*/ 244 h 900"/>
                  <a:gd name="T24" fmla="*/ 305 w 753"/>
                  <a:gd name="T25" fmla="*/ 30 h 9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53" h="900">
                    <a:moveTo>
                      <a:pt x="305" y="30"/>
                    </a:moveTo>
                    <a:cubicBezTo>
                      <a:pt x="237" y="0"/>
                      <a:pt x="124" y="27"/>
                      <a:pt x="73" y="62"/>
                    </a:cubicBezTo>
                    <a:cubicBezTo>
                      <a:pt x="22" y="97"/>
                      <a:pt x="0" y="187"/>
                      <a:pt x="1" y="238"/>
                    </a:cubicBezTo>
                    <a:cubicBezTo>
                      <a:pt x="2" y="289"/>
                      <a:pt x="43" y="308"/>
                      <a:pt x="81" y="366"/>
                    </a:cubicBezTo>
                    <a:cubicBezTo>
                      <a:pt x="119" y="424"/>
                      <a:pt x="184" y="510"/>
                      <a:pt x="231" y="586"/>
                    </a:cubicBezTo>
                    <a:cubicBezTo>
                      <a:pt x="278" y="662"/>
                      <a:pt x="312" y="769"/>
                      <a:pt x="363" y="820"/>
                    </a:cubicBezTo>
                    <a:cubicBezTo>
                      <a:pt x="414" y="871"/>
                      <a:pt x="483" y="888"/>
                      <a:pt x="537" y="894"/>
                    </a:cubicBezTo>
                    <a:cubicBezTo>
                      <a:pt x="591" y="900"/>
                      <a:pt x="653" y="875"/>
                      <a:pt x="689" y="854"/>
                    </a:cubicBezTo>
                    <a:cubicBezTo>
                      <a:pt x="725" y="833"/>
                      <a:pt x="753" y="812"/>
                      <a:pt x="753" y="766"/>
                    </a:cubicBezTo>
                    <a:cubicBezTo>
                      <a:pt x="753" y="720"/>
                      <a:pt x="712" y="636"/>
                      <a:pt x="687" y="580"/>
                    </a:cubicBezTo>
                    <a:cubicBezTo>
                      <a:pt x="662" y="524"/>
                      <a:pt x="635" y="486"/>
                      <a:pt x="601" y="430"/>
                    </a:cubicBezTo>
                    <a:cubicBezTo>
                      <a:pt x="567" y="374"/>
                      <a:pt x="532" y="311"/>
                      <a:pt x="483" y="244"/>
                    </a:cubicBezTo>
                    <a:cubicBezTo>
                      <a:pt x="434" y="177"/>
                      <a:pt x="368" y="58"/>
                      <a:pt x="305" y="30"/>
                    </a:cubicBezTo>
                    <a:close/>
                  </a:path>
                </a:pathLst>
              </a:custGeom>
              <a:solidFill>
                <a:srgbClr val="9999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latin typeface="微软雅黑" panose="020B0503020204020204" pitchFamily="34" charset="-122"/>
                  <a:ea typeface="微软雅黑" panose="020B0503020204020204" pitchFamily="34" charset="-122"/>
                  <a:cs typeface="Times New Roman" panose="02020603050405020304" charset="0"/>
                </a:endParaRPr>
              </a:p>
            </p:txBody>
          </p:sp>
          <p:sp>
            <p:nvSpPr>
              <p:cNvPr id="38" name="任意多边形 19487"/>
              <p:cNvSpPr>
                <a:spLocks noChangeArrowheads="1"/>
              </p:cNvSpPr>
              <p:nvPr/>
            </p:nvSpPr>
            <p:spPr bwMode="auto">
              <a:xfrm>
                <a:off x="244" y="1173"/>
                <a:ext cx="1535" cy="1436"/>
              </a:xfrm>
              <a:custGeom>
                <a:avLst/>
                <a:gdLst>
                  <a:gd name="T0" fmla="*/ 1200 w 1360"/>
                  <a:gd name="T1" fmla="*/ 58 h 1349"/>
                  <a:gd name="T2" fmla="*/ 882 w 1360"/>
                  <a:gd name="T3" fmla="*/ 46 h 1349"/>
                  <a:gd name="T4" fmla="*/ 603 w 1360"/>
                  <a:gd name="T5" fmla="*/ 336 h 1349"/>
                  <a:gd name="T6" fmla="*/ 120 w 1360"/>
                  <a:gd name="T7" fmla="*/ 982 h 1349"/>
                  <a:gd name="T8" fmla="*/ 13 w 1360"/>
                  <a:gd name="T9" fmla="*/ 1243 h 1349"/>
                  <a:gd name="T10" fmla="*/ 195 w 1360"/>
                  <a:gd name="T11" fmla="*/ 1334 h 1349"/>
                  <a:gd name="T12" fmla="*/ 612 w 1360"/>
                  <a:gd name="T13" fmla="*/ 1336 h 1349"/>
                  <a:gd name="T14" fmla="*/ 1152 w 1360"/>
                  <a:gd name="T15" fmla="*/ 1330 h 1349"/>
                  <a:gd name="T16" fmla="*/ 1338 w 1360"/>
                  <a:gd name="T17" fmla="*/ 1234 h 1349"/>
                  <a:gd name="T18" fmla="*/ 1283 w 1360"/>
                  <a:gd name="T19" fmla="*/ 1062 h 1349"/>
                  <a:gd name="T20" fmla="*/ 1050 w 1360"/>
                  <a:gd name="T21" fmla="*/ 772 h 1349"/>
                  <a:gd name="T22" fmla="*/ 1011 w 1360"/>
                  <a:gd name="T23" fmla="*/ 608 h 1349"/>
                  <a:gd name="T24" fmla="*/ 1146 w 1360"/>
                  <a:gd name="T25" fmla="*/ 382 h 1349"/>
                  <a:gd name="T26" fmla="*/ 1266 w 1360"/>
                  <a:gd name="T27" fmla="*/ 262 h 1349"/>
                  <a:gd name="T28" fmla="*/ 1284 w 1360"/>
                  <a:gd name="T29" fmla="*/ 166 h 1349"/>
                  <a:gd name="T30" fmla="*/ 1200 w 1360"/>
                  <a:gd name="T31" fmla="*/ 58 h 1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60" h="1349">
                    <a:moveTo>
                      <a:pt x="1200" y="58"/>
                    </a:moveTo>
                    <a:cubicBezTo>
                      <a:pt x="1133" y="38"/>
                      <a:pt x="981" y="0"/>
                      <a:pt x="882" y="46"/>
                    </a:cubicBezTo>
                    <a:cubicBezTo>
                      <a:pt x="783" y="92"/>
                      <a:pt x="730" y="180"/>
                      <a:pt x="603" y="336"/>
                    </a:cubicBezTo>
                    <a:cubicBezTo>
                      <a:pt x="476" y="492"/>
                      <a:pt x="218" y="831"/>
                      <a:pt x="120" y="982"/>
                    </a:cubicBezTo>
                    <a:cubicBezTo>
                      <a:pt x="22" y="1133"/>
                      <a:pt x="0" y="1184"/>
                      <a:pt x="13" y="1243"/>
                    </a:cubicBezTo>
                    <a:cubicBezTo>
                      <a:pt x="26" y="1302"/>
                      <a:pt x="95" y="1319"/>
                      <a:pt x="195" y="1334"/>
                    </a:cubicBezTo>
                    <a:cubicBezTo>
                      <a:pt x="295" y="1349"/>
                      <a:pt x="453" y="1337"/>
                      <a:pt x="612" y="1336"/>
                    </a:cubicBezTo>
                    <a:cubicBezTo>
                      <a:pt x="771" y="1335"/>
                      <a:pt x="1031" y="1347"/>
                      <a:pt x="1152" y="1330"/>
                    </a:cubicBezTo>
                    <a:cubicBezTo>
                      <a:pt x="1273" y="1313"/>
                      <a:pt x="1316" y="1279"/>
                      <a:pt x="1338" y="1234"/>
                    </a:cubicBezTo>
                    <a:cubicBezTo>
                      <a:pt x="1360" y="1189"/>
                      <a:pt x="1331" y="1139"/>
                      <a:pt x="1283" y="1062"/>
                    </a:cubicBezTo>
                    <a:cubicBezTo>
                      <a:pt x="1235" y="985"/>
                      <a:pt x="1095" y="848"/>
                      <a:pt x="1050" y="772"/>
                    </a:cubicBezTo>
                    <a:cubicBezTo>
                      <a:pt x="1005" y="696"/>
                      <a:pt x="995" y="673"/>
                      <a:pt x="1011" y="608"/>
                    </a:cubicBezTo>
                    <a:cubicBezTo>
                      <a:pt x="1027" y="543"/>
                      <a:pt x="1104" y="440"/>
                      <a:pt x="1146" y="382"/>
                    </a:cubicBezTo>
                    <a:cubicBezTo>
                      <a:pt x="1188" y="324"/>
                      <a:pt x="1243" y="298"/>
                      <a:pt x="1266" y="262"/>
                    </a:cubicBezTo>
                    <a:cubicBezTo>
                      <a:pt x="1289" y="226"/>
                      <a:pt x="1295" y="200"/>
                      <a:pt x="1284" y="166"/>
                    </a:cubicBezTo>
                    <a:cubicBezTo>
                      <a:pt x="1273" y="132"/>
                      <a:pt x="1267" y="78"/>
                      <a:pt x="1200" y="58"/>
                    </a:cubicBezTo>
                    <a:close/>
                  </a:path>
                </a:pathLst>
              </a:custGeom>
              <a:solidFill>
                <a:srgbClr val="99FF6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latin typeface="微软雅黑" panose="020B0503020204020204" pitchFamily="34" charset="-122"/>
                  <a:ea typeface="微软雅黑" panose="020B0503020204020204" pitchFamily="34" charset="-122"/>
                  <a:cs typeface="Times New Roman" panose="02020603050405020304" charset="0"/>
                </a:endParaRPr>
              </a:p>
            </p:txBody>
          </p:sp>
          <p:sp>
            <p:nvSpPr>
              <p:cNvPr id="39" name="圆角矩形 19488"/>
              <p:cNvSpPr>
                <a:spLocks noChangeArrowheads="1"/>
              </p:cNvSpPr>
              <p:nvPr/>
            </p:nvSpPr>
            <p:spPr bwMode="auto">
              <a:xfrm>
                <a:off x="0" y="1091"/>
                <a:ext cx="2665" cy="1664"/>
              </a:xfrm>
              <a:prstGeom prst="roundRect">
                <a:avLst>
                  <a:gd name="adj" fmla="val 9319"/>
                </a:avLst>
              </a:prstGeom>
              <a:noFill/>
              <a:ln w="28575">
                <a:solidFill>
                  <a:schemeClr val="tx1"/>
                </a:solidFill>
                <a:prstDash val="dash"/>
                <a:rou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cs typeface="Times New Roman" panose="02020603050405020304" charset="0"/>
                </a:endParaRPr>
              </a:p>
            </p:txBody>
          </p:sp>
          <p:sp>
            <p:nvSpPr>
              <p:cNvPr id="40" name="文本框 19489"/>
              <p:cNvSpPr txBox="1">
                <a:spLocks noChangeArrowheads="1"/>
              </p:cNvSpPr>
              <p:nvPr/>
            </p:nvSpPr>
            <p:spPr bwMode="auto">
              <a:xfrm>
                <a:off x="-102" y="1546"/>
                <a:ext cx="1144" cy="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lnSpc>
                    <a:spcPct val="70000"/>
                  </a:lnSpc>
                </a:pPr>
                <a:r>
                  <a:rPr lang="zh-CN" altLang="en-US" sz="2400" dirty="0">
                    <a:solidFill>
                      <a:schemeClr val="folHlink"/>
                    </a:solidFill>
                    <a:latin typeface="微软雅黑" panose="020B0503020204020204" pitchFamily="34" charset="-122"/>
                    <a:ea typeface="微软雅黑" panose="020B0503020204020204" pitchFamily="34" charset="-122"/>
                    <a:cs typeface="微软雅黑" panose="020B0503020204020204" pitchFamily="34" charset="-122"/>
                  </a:rPr>
                  <a:t> 区abc.com</a:t>
                </a:r>
              </a:p>
            </p:txBody>
          </p:sp>
          <p:sp>
            <p:nvSpPr>
              <p:cNvPr id="41" name="文本框 19490"/>
              <p:cNvSpPr txBox="1">
                <a:spLocks noChangeArrowheads="1"/>
              </p:cNvSpPr>
              <p:nvPr/>
            </p:nvSpPr>
            <p:spPr bwMode="auto">
              <a:xfrm>
                <a:off x="1713" y="1362"/>
                <a:ext cx="1272"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lnSpc>
                    <a:spcPct val="75000"/>
                  </a:lnSpc>
                </a:pPr>
                <a:r>
                  <a:rPr lang="zh-CN" altLang="en-US" sz="2400" dirty="0">
                    <a:solidFill>
                      <a:schemeClr val="folHlink"/>
                    </a:solidFill>
                    <a:latin typeface="微软雅黑" panose="020B0503020204020204" pitchFamily="34" charset="-122"/>
                    <a:ea typeface="微软雅黑" panose="020B0503020204020204" pitchFamily="34" charset="-122"/>
                    <a:cs typeface="微软雅黑" panose="020B0503020204020204" pitchFamily="34" charset="-122"/>
                  </a:rPr>
                  <a:t>区</a:t>
                </a:r>
                <a:r>
                  <a:rPr lang="en-US" altLang="zh-CN" sz="2400" dirty="0">
                    <a:solidFill>
                      <a:schemeClr val="folHlink"/>
                    </a:solidFill>
                    <a:latin typeface="微软雅黑" panose="020B0503020204020204" pitchFamily="34" charset="-122"/>
                    <a:ea typeface="微软雅黑" panose="020B0503020204020204" pitchFamily="34" charset="-122"/>
                    <a:cs typeface="微软雅黑" panose="020B0503020204020204" pitchFamily="34" charset="-122"/>
                  </a:rPr>
                  <a:t>y.abc.com</a:t>
                </a:r>
              </a:p>
            </p:txBody>
          </p:sp>
          <p:sp>
            <p:nvSpPr>
              <p:cNvPr id="42" name="直接连接符 19491"/>
              <p:cNvSpPr>
                <a:spLocks noChangeShapeType="1"/>
              </p:cNvSpPr>
              <p:nvPr/>
            </p:nvSpPr>
            <p:spPr bwMode="auto">
              <a:xfrm>
                <a:off x="411" y="1782"/>
                <a:ext cx="156" cy="227"/>
              </a:xfrm>
              <a:prstGeom prst="line">
                <a:avLst/>
              </a:prstGeom>
              <a:noFill/>
              <a:ln w="9525">
                <a:solidFill>
                  <a:schemeClr val="tx1"/>
                </a:solidFill>
                <a:round/>
                <a:tailEnd type="triangle" w="sm" len="lg"/>
              </a:ln>
              <a:extLst>
                <a:ext uri="{909E8E84-426E-40DD-AFC4-6F175D3DCCD1}">
                  <a14:hiddenFill xmlns:a14="http://schemas.microsoft.com/office/drawing/2010/main">
                    <a:noFill/>
                  </a14:hiddenFill>
                </a:ext>
              </a:extLst>
            </p:spPr>
            <p:txBody>
              <a:bodyPr/>
              <a:lstStyle/>
              <a:p>
                <a:endParaRPr lang="zh-CN" altLang="en-US"/>
              </a:p>
            </p:txBody>
          </p:sp>
          <p:sp>
            <p:nvSpPr>
              <p:cNvPr id="43" name="直接连接符 19492"/>
              <p:cNvSpPr>
                <a:spLocks noChangeShapeType="1"/>
              </p:cNvSpPr>
              <p:nvPr/>
            </p:nvSpPr>
            <p:spPr bwMode="auto">
              <a:xfrm rot="10800000" flipV="1">
                <a:off x="2132" y="1607"/>
                <a:ext cx="124" cy="426"/>
              </a:xfrm>
              <a:prstGeom prst="line">
                <a:avLst/>
              </a:prstGeom>
              <a:noFill/>
              <a:ln w="9525">
                <a:solidFill>
                  <a:schemeClr val="tx1"/>
                </a:solidFill>
                <a:round/>
                <a:tailEnd type="triangle" w="sm" len="lg"/>
              </a:ln>
              <a:extLst>
                <a:ext uri="{909E8E84-426E-40DD-AFC4-6F175D3DCCD1}">
                  <a14:hiddenFill xmlns:a14="http://schemas.microsoft.com/office/drawing/2010/main">
                    <a:noFill/>
                  </a14:hiddenFill>
                </a:ext>
              </a:extLst>
            </p:spPr>
            <p:txBody>
              <a:bodyPr/>
              <a:lstStyle/>
              <a:p>
                <a:endParaRPr lang="zh-CN" altLang="en-US"/>
              </a:p>
            </p:txBody>
          </p:sp>
          <p:sp>
            <p:nvSpPr>
              <p:cNvPr id="44" name="直接连接符 19493"/>
              <p:cNvSpPr>
                <a:spLocks noChangeShapeType="1"/>
              </p:cNvSpPr>
              <p:nvPr/>
            </p:nvSpPr>
            <p:spPr bwMode="auto">
              <a:xfrm flipH="1">
                <a:off x="1083" y="1415"/>
                <a:ext cx="226" cy="417"/>
              </a:xfrm>
              <a:prstGeom prst="line">
                <a:avLst/>
              </a:prstGeom>
              <a:noFill/>
              <a:ln w="28575">
                <a:solidFill>
                  <a:schemeClr val="folHlink"/>
                </a:solidFill>
                <a:round/>
              </a:ln>
              <a:extLst>
                <a:ext uri="{909E8E84-426E-40DD-AFC4-6F175D3DCCD1}">
                  <a14:hiddenFill xmlns:a14="http://schemas.microsoft.com/office/drawing/2010/main">
                    <a:noFill/>
                  </a14:hiddenFill>
                </a:ext>
              </a:extLst>
            </p:spPr>
            <p:txBody>
              <a:bodyPr/>
              <a:lstStyle/>
              <a:p>
                <a:endParaRPr lang="zh-CN" altLang="en-US"/>
              </a:p>
            </p:txBody>
          </p:sp>
          <p:sp>
            <p:nvSpPr>
              <p:cNvPr id="45" name="直接连接符 19494"/>
              <p:cNvSpPr>
                <a:spLocks noChangeShapeType="1"/>
              </p:cNvSpPr>
              <p:nvPr/>
            </p:nvSpPr>
            <p:spPr bwMode="auto">
              <a:xfrm>
                <a:off x="1436" y="1434"/>
                <a:ext cx="297" cy="389"/>
              </a:xfrm>
              <a:prstGeom prst="line">
                <a:avLst/>
              </a:prstGeom>
              <a:noFill/>
              <a:ln w="28575">
                <a:solidFill>
                  <a:schemeClr val="folHlink"/>
                </a:solidFill>
                <a:round/>
              </a:ln>
              <a:extLst>
                <a:ext uri="{909E8E84-426E-40DD-AFC4-6F175D3DCCD1}">
                  <a14:hiddenFill xmlns:a14="http://schemas.microsoft.com/office/drawing/2010/main">
                    <a:noFill/>
                  </a14:hiddenFill>
                </a:ext>
              </a:extLst>
            </p:spPr>
            <p:txBody>
              <a:bodyPr/>
              <a:lstStyle/>
              <a:p>
                <a:endParaRPr lang="zh-CN" altLang="en-US"/>
              </a:p>
            </p:txBody>
          </p:sp>
          <p:sp>
            <p:nvSpPr>
              <p:cNvPr id="46" name="直接连接符 19495"/>
              <p:cNvSpPr>
                <a:spLocks noChangeShapeType="1"/>
              </p:cNvSpPr>
              <p:nvPr/>
            </p:nvSpPr>
            <p:spPr bwMode="auto">
              <a:xfrm>
                <a:off x="1783" y="1901"/>
                <a:ext cx="319" cy="499"/>
              </a:xfrm>
              <a:prstGeom prst="line">
                <a:avLst/>
              </a:prstGeom>
              <a:noFill/>
              <a:ln w="28575">
                <a:solidFill>
                  <a:schemeClr val="folHlink"/>
                </a:solidFill>
                <a:round/>
              </a:ln>
              <a:extLst>
                <a:ext uri="{909E8E84-426E-40DD-AFC4-6F175D3DCCD1}">
                  <a14:hiddenFill xmlns:a14="http://schemas.microsoft.com/office/drawing/2010/main">
                    <a:noFill/>
                  </a14:hiddenFill>
                </a:ext>
              </a:extLst>
            </p:spPr>
            <p:txBody>
              <a:bodyPr/>
              <a:lstStyle/>
              <a:p>
                <a:endParaRPr lang="zh-CN" altLang="en-US"/>
              </a:p>
            </p:txBody>
          </p:sp>
          <p:sp>
            <p:nvSpPr>
              <p:cNvPr id="47" name="直接连接符 19496"/>
              <p:cNvSpPr>
                <a:spLocks noChangeShapeType="1"/>
              </p:cNvSpPr>
              <p:nvPr/>
            </p:nvSpPr>
            <p:spPr bwMode="auto">
              <a:xfrm>
                <a:off x="1097" y="1913"/>
                <a:ext cx="388" cy="444"/>
              </a:xfrm>
              <a:prstGeom prst="line">
                <a:avLst/>
              </a:prstGeom>
              <a:noFill/>
              <a:ln w="28575">
                <a:solidFill>
                  <a:schemeClr val="folHlink"/>
                </a:solidFill>
                <a:round/>
              </a:ln>
              <a:extLst>
                <a:ext uri="{909E8E84-426E-40DD-AFC4-6F175D3DCCD1}">
                  <a14:hiddenFill xmlns:a14="http://schemas.microsoft.com/office/drawing/2010/main">
                    <a:noFill/>
                  </a14:hiddenFill>
                </a:ext>
              </a:extLst>
            </p:spPr>
            <p:txBody>
              <a:bodyPr/>
              <a:lstStyle/>
              <a:p>
                <a:endParaRPr lang="zh-CN" altLang="en-US"/>
              </a:p>
            </p:txBody>
          </p:sp>
          <p:sp>
            <p:nvSpPr>
              <p:cNvPr id="48" name="直接连接符 19497"/>
              <p:cNvSpPr>
                <a:spLocks noChangeShapeType="1"/>
              </p:cNvSpPr>
              <p:nvPr/>
            </p:nvSpPr>
            <p:spPr bwMode="auto">
              <a:xfrm flipH="1">
                <a:off x="1031" y="1920"/>
                <a:ext cx="11" cy="380"/>
              </a:xfrm>
              <a:prstGeom prst="line">
                <a:avLst/>
              </a:prstGeom>
              <a:noFill/>
              <a:ln w="28575">
                <a:solidFill>
                  <a:schemeClr val="folHlink"/>
                </a:solidFill>
                <a:round/>
              </a:ln>
              <a:extLst>
                <a:ext uri="{909E8E84-426E-40DD-AFC4-6F175D3DCCD1}">
                  <a14:hiddenFill xmlns:a14="http://schemas.microsoft.com/office/drawing/2010/main">
                    <a:noFill/>
                  </a14:hiddenFill>
                </a:ext>
              </a:extLst>
            </p:spPr>
            <p:txBody>
              <a:bodyPr/>
              <a:lstStyle/>
              <a:p>
                <a:endParaRPr lang="zh-CN" altLang="en-US"/>
              </a:p>
            </p:txBody>
          </p:sp>
          <p:sp>
            <p:nvSpPr>
              <p:cNvPr id="49" name="直接连接符 19498"/>
              <p:cNvSpPr>
                <a:spLocks noChangeShapeType="1"/>
              </p:cNvSpPr>
              <p:nvPr/>
            </p:nvSpPr>
            <p:spPr bwMode="auto">
              <a:xfrm flipH="1">
                <a:off x="557" y="1869"/>
                <a:ext cx="470" cy="488"/>
              </a:xfrm>
              <a:prstGeom prst="line">
                <a:avLst/>
              </a:prstGeom>
              <a:noFill/>
              <a:ln w="28575">
                <a:solidFill>
                  <a:schemeClr val="folHlink"/>
                </a:solidFill>
                <a:round/>
              </a:ln>
              <a:extLst>
                <a:ext uri="{909E8E84-426E-40DD-AFC4-6F175D3DCCD1}">
                  <a14:hiddenFill xmlns:a14="http://schemas.microsoft.com/office/drawing/2010/main">
                    <a:noFill/>
                  </a14:hiddenFill>
                </a:ext>
              </a:extLst>
            </p:spPr>
            <p:txBody>
              <a:bodyPr/>
              <a:lstStyle/>
              <a:p>
                <a:endParaRPr lang="zh-CN" altLang="en-US"/>
              </a:p>
            </p:txBody>
          </p:sp>
          <p:sp>
            <p:nvSpPr>
              <p:cNvPr id="50" name="椭圆 19499"/>
              <p:cNvSpPr>
                <a:spLocks noChangeArrowheads="1"/>
              </p:cNvSpPr>
              <p:nvPr/>
            </p:nvSpPr>
            <p:spPr bwMode="auto">
              <a:xfrm>
                <a:off x="1150" y="1273"/>
                <a:ext cx="410" cy="242"/>
              </a:xfrm>
              <a:prstGeom prst="ellipse">
                <a:avLst/>
              </a:prstGeom>
              <a:solidFill>
                <a:schemeClr val="bg1"/>
              </a:solidFill>
              <a:ln w="9525">
                <a:solidFill>
                  <a:schemeClr val="tx1"/>
                </a:solidFill>
                <a:round/>
              </a:ln>
            </p:spPr>
            <p:txBody>
              <a:bodyPr wrap="none" anchor="ctr"/>
              <a:lstStyle/>
              <a:p>
                <a:pPr algn="ctr"/>
                <a:r>
                  <a:rPr lang="en-US" altLang="zh-CN" sz="2400">
                    <a:solidFill>
                      <a:schemeClr val="folHlink"/>
                    </a:solidFill>
                    <a:latin typeface="微软雅黑" panose="020B0503020204020204" pitchFamily="34" charset="-122"/>
                    <a:ea typeface="微软雅黑" panose="020B0503020204020204" pitchFamily="34" charset="-122"/>
                    <a:cs typeface="Times New Roman" panose="02020603050405020304" charset="0"/>
                  </a:rPr>
                  <a:t>abc</a:t>
                </a:r>
              </a:p>
            </p:txBody>
          </p:sp>
          <p:sp>
            <p:nvSpPr>
              <p:cNvPr id="51" name="椭圆 19500"/>
              <p:cNvSpPr>
                <a:spLocks noChangeArrowheads="1"/>
              </p:cNvSpPr>
              <p:nvPr/>
            </p:nvSpPr>
            <p:spPr bwMode="auto">
              <a:xfrm>
                <a:off x="873" y="1772"/>
                <a:ext cx="359" cy="193"/>
              </a:xfrm>
              <a:prstGeom prst="ellipse">
                <a:avLst/>
              </a:prstGeom>
              <a:solidFill>
                <a:schemeClr val="bg1"/>
              </a:solidFill>
              <a:ln w="9525">
                <a:solidFill>
                  <a:schemeClr val="tx1"/>
                </a:solidFill>
                <a:round/>
              </a:ln>
            </p:spPr>
            <p:txBody>
              <a:bodyPr wrap="none" anchor="ctr"/>
              <a:lstStyle/>
              <a:p>
                <a:pPr algn="ctr"/>
                <a:r>
                  <a:rPr lang="en-US" altLang="zh-CN" sz="2400">
                    <a:solidFill>
                      <a:schemeClr val="folHlink"/>
                    </a:solidFill>
                    <a:latin typeface="微软雅黑" panose="020B0503020204020204" pitchFamily="34" charset="-122"/>
                    <a:ea typeface="微软雅黑" panose="020B0503020204020204" pitchFamily="34" charset="-122"/>
                    <a:cs typeface="Times New Roman" panose="02020603050405020304" charset="0"/>
                  </a:rPr>
                  <a:t>x</a:t>
                </a:r>
              </a:p>
            </p:txBody>
          </p:sp>
          <p:sp>
            <p:nvSpPr>
              <p:cNvPr id="52" name="椭圆 19501"/>
              <p:cNvSpPr>
                <a:spLocks noChangeArrowheads="1"/>
              </p:cNvSpPr>
              <p:nvPr/>
            </p:nvSpPr>
            <p:spPr bwMode="auto">
              <a:xfrm>
                <a:off x="361" y="2303"/>
                <a:ext cx="359" cy="194"/>
              </a:xfrm>
              <a:prstGeom prst="ellipse">
                <a:avLst/>
              </a:prstGeom>
              <a:solidFill>
                <a:schemeClr val="bg1"/>
              </a:solidFill>
              <a:ln w="9525">
                <a:solidFill>
                  <a:schemeClr val="tx1"/>
                </a:solidFill>
                <a:round/>
              </a:ln>
            </p:spPr>
            <p:txBody>
              <a:bodyPr wrap="none" anchor="ctr"/>
              <a:lstStyle/>
              <a:p>
                <a:pPr algn="ctr"/>
                <a:r>
                  <a:rPr lang="en-US" altLang="zh-CN" sz="2400">
                    <a:solidFill>
                      <a:schemeClr val="folHlink"/>
                    </a:solidFill>
                    <a:latin typeface="微软雅黑" panose="020B0503020204020204" pitchFamily="34" charset="-122"/>
                    <a:ea typeface="微软雅黑" panose="020B0503020204020204" pitchFamily="34" charset="-122"/>
                    <a:cs typeface="Times New Roman" panose="02020603050405020304" charset="0"/>
                  </a:rPr>
                  <a:t>u</a:t>
                </a:r>
              </a:p>
            </p:txBody>
          </p:sp>
          <p:sp>
            <p:nvSpPr>
              <p:cNvPr id="53" name="椭圆 19502"/>
              <p:cNvSpPr>
                <a:spLocks noChangeArrowheads="1"/>
              </p:cNvSpPr>
              <p:nvPr/>
            </p:nvSpPr>
            <p:spPr bwMode="auto">
              <a:xfrm>
                <a:off x="839" y="2303"/>
                <a:ext cx="359" cy="194"/>
              </a:xfrm>
              <a:prstGeom prst="ellipse">
                <a:avLst/>
              </a:prstGeom>
              <a:solidFill>
                <a:schemeClr val="bg1"/>
              </a:solidFill>
              <a:ln w="9525">
                <a:solidFill>
                  <a:schemeClr val="tx1"/>
                </a:solidFill>
                <a:round/>
              </a:ln>
            </p:spPr>
            <p:txBody>
              <a:bodyPr wrap="none" anchor="ctr"/>
              <a:lstStyle/>
              <a:p>
                <a:pPr algn="ctr"/>
                <a:r>
                  <a:rPr lang="en-US" altLang="zh-CN" sz="2400">
                    <a:solidFill>
                      <a:schemeClr val="folHlink"/>
                    </a:solidFill>
                    <a:latin typeface="微软雅黑" panose="020B0503020204020204" pitchFamily="34" charset="-122"/>
                    <a:ea typeface="微软雅黑" panose="020B0503020204020204" pitchFamily="34" charset="-122"/>
                    <a:cs typeface="Times New Roman" panose="02020603050405020304" charset="0"/>
                  </a:rPr>
                  <a:t>v</a:t>
                </a:r>
              </a:p>
            </p:txBody>
          </p:sp>
          <p:sp>
            <p:nvSpPr>
              <p:cNvPr id="54" name="椭圆 19503"/>
              <p:cNvSpPr>
                <a:spLocks noChangeArrowheads="1"/>
              </p:cNvSpPr>
              <p:nvPr/>
            </p:nvSpPr>
            <p:spPr bwMode="auto">
              <a:xfrm>
                <a:off x="1316" y="2303"/>
                <a:ext cx="359" cy="194"/>
              </a:xfrm>
              <a:prstGeom prst="ellipse">
                <a:avLst/>
              </a:prstGeom>
              <a:solidFill>
                <a:schemeClr val="bg1"/>
              </a:solidFill>
              <a:ln w="9525">
                <a:solidFill>
                  <a:schemeClr val="tx1"/>
                </a:solidFill>
                <a:round/>
              </a:ln>
            </p:spPr>
            <p:txBody>
              <a:bodyPr wrap="none" anchor="ctr"/>
              <a:lstStyle/>
              <a:p>
                <a:pPr algn="ctr"/>
                <a:r>
                  <a:rPr lang="en-US" altLang="zh-CN" sz="2400">
                    <a:solidFill>
                      <a:schemeClr val="folHlink"/>
                    </a:solidFill>
                    <a:latin typeface="微软雅黑" panose="020B0503020204020204" pitchFamily="34" charset="-122"/>
                    <a:ea typeface="微软雅黑" panose="020B0503020204020204" pitchFamily="34" charset="-122"/>
                    <a:cs typeface="Times New Roman" panose="02020603050405020304" charset="0"/>
                  </a:rPr>
                  <a:t>w</a:t>
                </a:r>
              </a:p>
            </p:txBody>
          </p:sp>
          <p:sp>
            <p:nvSpPr>
              <p:cNvPr id="55" name="椭圆 19504"/>
              <p:cNvSpPr>
                <a:spLocks noChangeArrowheads="1"/>
              </p:cNvSpPr>
              <p:nvPr/>
            </p:nvSpPr>
            <p:spPr bwMode="auto">
              <a:xfrm>
                <a:off x="1896" y="2303"/>
                <a:ext cx="359" cy="194"/>
              </a:xfrm>
              <a:prstGeom prst="ellipse">
                <a:avLst/>
              </a:prstGeom>
              <a:solidFill>
                <a:schemeClr val="bg1"/>
              </a:solidFill>
              <a:ln w="9525">
                <a:solidFill>
                  <a:schemeClr val="tx1"/>
                </a:solidFill>
                <a:round/>
              </a:ln>
            </p:spPr>
            <p:txBody>
              <a:bodyPr wrap="none" anchor="ctr"/>
              <a:lstStyle/>
              <a:p>
                <a:pPr algn="ctr"/>
                <a:r>
                  <a:rPr lang="en-US" altLang="zh-CN" sz="2400">
                    <a:solidFill>
                      <a:schemeClr val="folHlink"/>
                    </a:solidFill>
                    <a:latin typeface="微软雅黑" panose="020B0503020204020204" pitchFamily="34" charset="-122"/>
                    <a:ea typeface="微软雅黑" panose="020B0503020204020204" pitchFamily="34" charset="-122"/>
                    <a:cs typeface="Times New Roman" panose="02020603050405020304" charset="0"/>
                  </a:rPr>
                  <a:t>t</a:t>
                </a:r>
              </a:p>
            </p:txBody>
          </p:sp>
          <p:sp>
            <p:nvSpPr>
              <p:cNvPr id="56" name="椭圆 19505"/>
              <p:cNvSpPr>
                <a:spLocks noChangeArrowheads="1"/>
              </p:cNvSpPr>
              <p:nvPr/>
            </p:nvSpPr>
            <p:spPr bwMode="auto">
              <a:xfrm>
                <a:off x="1589" y="1772"/>
                <a:ext cx="359" cy="193"/>
              </a:xfrm>
              <a:prstGeom prst="ellipse">
                <a:avLst/>
              </a:prstGeom>
              <a:solidFill>
                <a:schemeClr val="bg1"/>
              </a:solidFill>
              <a:ln w="9525">
                <a:solidFill>
                  <a:schemeClr val="tx1"/>
                </a:solidFill>
                <a:round/>
              </a:ln>
            </p:spPr>
            <p:txBody>
              <a:bodyPr wrap="none" anchor="ctr"/>
              <a:lstStyle/>
              <a:p>
                <a:pPr algn="ctr"/>
                <a:r>
                  <a:rPr lang="en-US" altLang="zh-CN" sz="2400">
                    <a:solidFill>
                      <a:schemeClr val="folHlink"/>
                    </a:solidFill>
                    <a:latin typeface="微软雅黑" panose="020B0503020204020204" pitchFamily="34" charset="-122"/>
                    <a:ea typeface="微软雅黑" panose="020B0503020204020204" pitchFamily="34" charset="-122"/>
                    <a:cs typeface="Times New Roman" panose="02020603050405020304" charset="0"/>
                  </a:rPr>
                  <a:t>y</a:t>
                </a:r>
              </a:p>
            </p:txBody>
          </p:sp>
          <p:sp>
            <p:nvSpPr>
              <p:cNvPr id="57" name="圆角矩形 19506"/>
              <p:cNvSpPr>
                <a:spLocks noChangeArrowheads="1"/>
              </p:cNvSpPr>
              <p:nvPr/>
            </p:nvSpPr>
            <p:spPr bwMode="auto">
              <a:xfrm>
                <a:off x="1092" y="523"/>
                <a:ext cx="522" cy="303"/>
              </a:xfrm>
              <a:prstGeom prst="roundRect">
                <a:avLst>
                  <a:gd name="adj" fmla="val 34167"/>
                </a:avLst>
              </a:prstGeom>
              <a:solidFill>
                <a:srgbClr val="CCECFF"/>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algn="ctr"/>
                <a:r>
                  <a:rPr lang="en-US" altLang="zh-CN" sz="2400">
                    <a:solidFill>
                      <a:schemeClr val="folHlink"/>
                    </a:solidFill>
                    <a:latin typeface="微软雅黑" panose="020B0503020204020204" pitchFamily="34" charset="-122"/>
                    <a:ea typeface="微软雅黑" panose="020B0503020204020204" pitchFamily="34" charset="-122"/>
                    <a:cs typeface="Times New Roman" panose="02020603050405020304" charset="0"/>
                  </a:rPr>
                  <a:t>com</a:t>
                </a:r>
              </a:p>
            </p:txBody>
          </p:sp>
          <p:sp>
            <p:nvSpPr>
              <p:cNvPr id="58" name="圆角矩形 19507"/>
              <p:cNvSpPr>
                <a:spLocks noChangeArrowheads="1"/>
              </p:cNvSpPr>
              <p:nvPr/>
            </p:nvSpPr>
            <p:spPr bwMode="auto">
              <a:xfrm>
                <a:off x="1938" y="516"/>
                <a:ext cx="522" cy="304"/>
              </a:xfrm>
              <a:prstGeom prst="roundRect">
                <a:avLst>
                  <a:gd name="adj" fmla="val 34167"/>
                </a:avLst>
              </a:prstGeom>
              <a:solidFill>
                <a:srgbClr val="FF990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algn="ctr"/>
                <a:r>
                  <a:rPr lang="en-US" altLang="zh-CN" sz="2400">
                    <a:solidFill>
                      <a:schemeClr val="folHlink"/>
                    </a:solidFill>
                    <a:latin typeface="微软雅黑" panose="020B0503020204020204" pitchFamily="34" charset="-122"/>
                    <a:ea typeface="微软雅黑" panose="020B0503020204020204" pitchFamily="34" charset="-122"/>
                    <a:cs typeface="Times New Roman" panose="02020603050405020304" charset="0"/>
                  </a:rPr>
                  <a:t>edu</a:t>
                </a:r>
              </a:p>
            </p:txBody>
          </p:sp>
          <p:sp>
            <p:nvSpPr>
              <p:cNvPr id="59" name="圆角矩形 19508"/>
              <p:cNvSpPr>
                <a:spLocks noChangeArrowheads="1"/>
              </p:cNvSpPr>
              <p:nvPr/>
            </p:nvSpPr>
            <p:spPr bwMode="auto">
              <a:xfrm>
                <a:off x="249" y="516"/>
                <a:ext cx="522" cy="304"/>
              </a:xfrm>
              <a:prstGeom prst="roundRect">
                <a:avLst>
                  <a:gd name="adj" fmla="val 34167"/>
                </a:avLst>
              </a:prstGeom>
              <a:solidFill>
                <a:srgbClr val="FFFF99"/>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algn="ctr"/>
                <a:r>
                  <a:rPr lang="en-US" altLang="zh-CN" sz="2400">
                    <a:solidFill>
                      <a:schemeClr val="folHlink"/>
                    </a:solidFill>
                    <a:latin typeface="微软雅黑" panose="020B0503020204020204" pitchFamily="34" charset="-122"/>
                    <a:ea typeface="微软雅黑" panose="020B0503020204020204" pitchFamily="34" charset="-122"/>
                    <a:cs typeface="Times New Roman" panose="02020603050405020304" charset="0"/>
                  </a:rPr>
                  <a:t>org</a:t>
                </a:r>
              </a:p>
            </p:txBody>
          </p:sp>
          <p:grpSp>
            <p:nvGrpSpPr>
              <p:cNvPr id="60" name="组合 19509"/>
              <p:cNvGrpSpPr/>
              <p:nvPr/>
            </p:nvGrpSpPr>
            <p:grpSpPr bwMode="auto">
              <a:xfrm>
                <a:off x="2071" y="821"/>
                <a:ext cx="256" cy="98"/>
                <a:chOff x="0" y="0"/>
                <a:chExt cx="330" cy="132"/>
              </a:xfrm>
            </p:grpSpPr>
            <p:sp>
              <p:nvSpPr>
                <p:cNvPr id="70" name="直接连接符 19510"/>
                <p:cNvSpPr>
                  <a:spLocks noChangeShapeType="1"/>
                </p:cNvSpPr>
                <p:nvPr/>
              </p:nvSpPr>
              <p:spPr bwMode="auto">
                <a:xfrm>
                  <a:off x="186" y="0"/>
                  <a:ext cx="144" cy="132"/>
                </a:xfrm>
                <a:prstGeom prst="line">
                  <a:avLst/>
                </a:prstGeom>
                <a:noFill/>
                <a:ln w="28575">
                  <a:solidFill>
                    <a:schemeClr val="folHlink"/>
                  </a:solidFill>
                  <a:round/>
                </a:ln>
                <a:extLst>
                  <a:ext uri="{909E8E84-426E-40DD-AFC4-6F175D3DCCD1}">
                    <a14:hiddenFill xmlns:a14="http://schemas.microsoft.com/office/drawing/2010/main">
                      <a:noFill/>
                    </a14:hiddenFill>
                  </a:ext>
                </a:extLst>
              </p:spPr>
              <p:txBody>
                <a:bodyPr/>
                <a:lstStyle/>
                <a:p>
                  <a:endParaRPr lang="zh-CN" altLang="en-US"/>
                </a:p>
              </p:txBody>
            </p:sp>
            <p:sp>
              <p:nvSpPr>
                <p:cNvPr id="71" name="直接连接符 19511"/>
                <p:cNvSpPr>
                  <a:spLocks noChangeShapeType="1"/>
                </p:cNvSpPr>
                <p:nvPr/>
              </p:nvSpPr>
              <p:spPr bwMode="auto">
                <a:xfrm>
                  <a:off x="175" y="0"/>
                  <a:ext cx="37" cy="129"/>
                </a:xfrm>
                <a:prstGeom prst="line">
                  <a:avLst/>
                </a:prstGeom>
                <a:noFill/>
                <a:ln w="28575">
                  <a:solidFill>
                    <a:schemeClr val="folHlink"/>
                  </a:solidFill>
                  <a:round/>
                </a:ln>
                <a:extLst>
                  <a:ext uri="{909E8E84-426E-40DD-AFC4-6F175D3DCCD1}">
                    <a14:hiddenFill xmlns:a14="http://schemas.microsoft.com/office/drawing/2010/main">
                      <a:noFill/>
                    </a14:hiddenFill>
                  </a:ext>
                </a:extLst>
              </p:spPr>
              <p:txBody>
                <a:bodyPr/>
                <a:lstStyle/>
                <a:p>
                  <a:endParaRPr lang="zh-CN" altLang="en-US"/>
                </a:p>
              </p:txBody>
            </p:sp>
            <p:sp>
              <p:nvSpPr>
                <p:cNvPr id="72" name="直接连接符 19512"/>
                <p:cNvSpPr>
                  <a:spLocks noChangeShapeType="1"/>
                </p:cNvSpPr>
                <p:nvPr/>
              </p:nvSpPr>
              <p:spPr bwMode="auto">
                <a:xfrm flipH="1">
                  <a:off x="0" y="0"/>
                  <a:ext cx="144" cy="132"/>
                </a:xfrm>
                <a:prstGeom prst="line">
                  <a:avLst/>
                </a:prstGeom>
                <a:noFill/>
                <a:ln w="28575">
                  <a:solidFill>
                    <a:schemeClr val="folHlink"/>
                  </a:solidFill>
                  <a:round/>
                </a:ln>
                <a:extLst>
                  <a:ext uri="{909E8E84-426E-40DD-AFC4-6F175D3DCCD1}">
                    <a14:hiddenFill xmlns:a14="http://schemas.microsoft.com/office/drawing/2010/main">
                      <a:noFill/>
                    </a14:hiddenFill>
                  </a:ext>
                </a:extLst>
              </p:spPr>
              <p:txBody>
                <a:bodyPr/>
                <a:lstStyle/>
                <a:p>
                  <a:endParaRPr lang="zh-CN" altLang="en-US"/>
                </a:p>
              </p:txBody>
            </p:sp>
            <p:sp>
              <p:nvSpPr>
                <p:cNvPr id="73" name="直接连接符 19513"/>
                <p:cNvSpPr>
                  <a:spLocks noChangeShapeType="1"/>
                </p:cNvSpPr>
                <p:nvPr/>
              </p:nvSpPr>
              <p:spPr bwMode="auto">
                <a:xfrm flipH="1">
                  <a:off x="105" y="0"/>
                  <a:ext cx="54" cy="126"/>
                </a:xfrm>
                <a:prstGeom prst="line">
                  <a:avLst/>
                </a:prstGeom>
                <a:noFill/>
                <a:ln w="28575">
                  <a:solidFill>
                    <a:schemeClr val="folHlink"/>
                  </a:solidFill>
                  <a:round/>
                </a:ln>
                <a:extLst>
                  <a:ext uri="{909E8E84-426E-40DD-AFC4-6F175D3DCCD1}">
                    <a14:hiddenFill xmlns:a14="http://schemas.microsoft.com/office/drawing/2010/main">
                      <a:noFill/>
                    </a14:hiddenFill>
                  </a:ext>
                </a:extLst>
              </p:spPr>
              <p:txBody>
                <a:bodyPr/>
                <a:lstStyle/>
                <a:p>
                  <a:endParaRPr lang="zh-CN" altLang="en-US"/>
                </a:p>
              </p:txBody>
            </p:sp>
          </p:grpSp>
          <p:grpSp>
            <p:nvGrpSpPr>
              <p:cNvPr id="61" name="组合 19514"/>
              <p:cNvGrpSpPr/>
              <p:nvPr/>
            </p:nvGrpSpPr>
            <p:grpSpPr bwMode="auto">
              <a:xfrm>
                <a:off x="382" y="821"/>
                <a:ext cx="256" cy="98"/>
                <a:chOff x="0" y="0"/>
                <a:chExt cx="330" cy="132"/>
              </a:xfrm>
            </p:grpSpPr>
            <p:sp>
              <p:nvSpPr>
                <p:cNvPr id="66" name="直接连接符 19515"/>
                <p:cNvSpPr>
                  <a:spLocks noChangeShapeType="1"/>
                </p:cNvSpPr>
                <p:nvPr/>
              </p:nvSpPr>
              <p:spPr bwMode="auto">
                <a:xfrm>
                  <a:off x="186" y="0"/>
                  <a:ext cx="144" cy="132"/>
                </a:xfrm>
                <a:prstGeom prst="line">
                  <a:avLst/>
                </a:prstGeom>
                <a:noFill/>
                <a:ln w="28575">
                  <a:solidFill>
                    <a:schemeClr val="folHlink"/>
                  </a:solidFill>
                  <a:round/>
                </a:ln>
                <a:extLst>
                  <a:ext uri="{909E8E84-426E-40DD-AFC4-6F175D3DCCD1}">
                    <a14:hiddenFill xmlns:a14="http://schemas.microsoft.com/office/drawing/2010/main">
                      <a:noFill/>
                    </a14:hiddenFill>
                  </a:ext>
                </a:extLst>
              </p:spPr>
              <p:txBody>
                <a:bodyPr/>
                <a:lstStyle/>
                <a:p>
                  <a:endParaRPr lang="zh-CN" altLang="en-US"/>
                </a:p>
              </p:txBody>
            </p:sp>
            <p:sp>
              <p:nvSpPr>
                <p:cNvPr id="67" name="直接连接符 19516"/>
                <p:cNvSpPr>
                  <a:spLocks noChangeShapeType="1"/>
                </p:cNvSpPr>
                <p:nvPr/>
              </p:nvSpPr>
              <p:spPr bwMode="auto">
                <a:xfrm>
                  <a:off x="175" y="0"/>
                  <a:ext cx="37" cy="129"/>
                </a:xfrm>
                <a:prstGeom prst="line">
                  <a:avLst/>
                </a:prstGeom>
                <a:noFill/>
                <a:ln w="28575">
                  <a:solidFill>
                    <a:schemeClr val="folHlink"/>
                  </a:solidFill>
                  <a:round/>
                </a:ln>
                <a:extLst>
                  <a:ext uri="{909E8E84-426E-40DD-AFC4-6F175D3DCCD1}">
                    <a14:hiddenFill xmlns:a14="http://schemas.microsoft.com/office/drawing/2010/main">
                      <a:noFill/>
                    </a14:hiddenFill>
                  </a:ext>
                </a:extLst>
              </p:spPr>
              <p:txBody>
                <a:bodyPr/>
                <a:lstStyle/>
                <a:p>
                  <a:endParaRPr lang="zh-CN" altLang="en-US"/>
                </a:p>
              </p:txBody>
            </p:sp>
            <p:sp>
              <p:nvSpPr>
                <p:cNvPr id="68" name="直接连接符 19517"/>
                <p:cNvSpPr>
                  <a:spLocks noChangeShapeType="1"/>
                </p:cNvSpPr>
                <p:nvPr/>
              </p:nvSpPr>
              <p:spPr bwMode="auto">
                <a:xfrm flipH="1">
                  <a:off x="0" y="0"/>
                  <a:ext cx="144" cy="132"/>
                </a:xfrm>
                <a:prstGeom prst="line">
                  <a:avLst/>
                </a:prstGeom>
                <a:noFill/>
                <a:ln w="28575">
                  <a:solidFill>
                    <a:schemeClr val="folHlink"/>
                  </a:solidFill>
                  <a:round/>
                </a:ln>
                <a:extLst>
                  <a:ext uri="{909E8E84-426E-40DD-AFC4-6F175D3DCCD1}">
                    <a14:hiddenFill xmlns:a14="http://schemas.microsoft.com/office/drawing/2010/main">
                      <a:noFill/>
                    </a14:hiddenFill>
                  </a:ext>
                </a:extLst>
              </p:spPr>
              <p:txBody>
                <a:bodyPr/>
                <a:lstStyle/>
                <a:p>
                  <a:endParaRPr lang="zh-CN" altLang="en-US"/>
                </a:p>
              </p:txBody>
            </p:sp>
            <p:sp>
              <p:nvSpPr>
                <p:cNvPr id="69" name="直接连接符 19518"/>
                <p:cNvSpPr>
                  <a:spLocks noChangeShapeType="1"/>
                </p:cNvSpPr>
                <p:nvPr/>
              </p:nvSpPr>
              <p:spPr bwMode="auto">
                <a:xfrm flipH="1">
                  <a:off x="105" y="0"/>
                  <a:ext cx="54" cy="126"/>
                </a:xfrm>
                <a:prstGeom prst="line">
                  <a:avLst/>
                </a:prstGeom>
                <a:noFill/>
                <a:ln w="28575">
                  <a:solidFill>
                    <a:schemeClr val="folHlink"/>
                  </a:solidFill>
                  <a:round/>
                </a:ln>
                <a:extLst>
                  <a:ext uri="{909E8E84-426E-40DD-AFC4-6F175D3DCCD1}">
                    <a14:hiddenFill xmlns:a14="http://schemas.microsoft.com/office/drawing/2010/main">
                      <a:noFill/>
                    </a14:hiddenFill>
                  </a:ext>
                </a:extLst>
              </p:spPr>
              <p:txBody>
                <a:bodyPr/>
                <a:lstStyle/>
                <a:p>
                  <a:endParaRPr lang="zh-CN" altLang="en-US"/>
                </a:p>
              </p:txBody>
            </p:sp>
          </p:grpSp>
          <p:sp>
            <p:nvSpPr>
              <p:cNvPr id="62" name="圆角矩形 19519"/>
              <p:cNvSpPr>
                <a:spLocks noChangeArrowheads="1"/>
              </p:cNvSpPr>
              <p:nvPr/>
            </p:nvSpPr>
            <p:spPr bwMode="auto">
              <a:xfrm>
                <a:off x="1078" y="0"/>
                <a:ext cx="523" cy="304"/>
              </a:xfrm>
              <a:prstGeom prst="roundRect">
                <a:avLst>
                  <a:gd name="adj" fmla="val 34167"/>
                </a:avLst>
              </a:prstGeom>
              <a:solidFill>
                <a:srgbClr val="FF99FF"/>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algn="ctr"/>
                <a:r>
                  <a:rPr lang="zh-CN" altLang="en-US" sz="2400">
                    <a:solidFill>
                      <a:schemeClr val="folHlink"/>
                    </a:solidFill>
                    <a:latin typeface="微软雅黑" panose="020B0503020204020204" pitchFamily="34" charset="-122"/>
                    <a:ea typeface="微软雅黑" panose="020B0503020204020204" pitchFamily="34" charset="-122"/>
                  </a:rPr>
                  <a:t>根</a:t>
                </a:r>
              </a:p>
            </p:txBody>
          </p:sp>
          <p:sp>
            <p:nvSpPr>
              <p:cNvPr id="63" name="直接连接符 19520"/>
              <p:cNvSpPr>
                <a:spLocks noChangeShapeType="1"/>
              </p:cNvSpPr>
              <p:nvPr/>
            </p:nvSpPr>
            <p:spPr bwMode="auto">
              <a:xfrm>
                <a:off x="1404" y="301"/>
                <a:ext cx="792" cy="213"/>
              </a:xfrm>
              <a:prstGeom prst="line">
                <a:avLst/>
              </a:prstGeom>
              <a:noFill/>
              <a:ln w="28575">
                <a:solidFill>
                  <a:schemeClr val="folHlink"/>
                </a:solidFill>
                <a:round/>
              </a:ln>
              <a:extLst>
                <a:ext uri="{909E8E84-426E-40DD-AFC4-6F175D3DCCD1}">
                  <a14:hiddenFill xmlns:a14="http://schemas.microsoft.com/office/drawing/2010/main">
                    <a:noFill/>
                  </a14:hiddenFill>
                </a:ext>
              </a:extLst>
            </p:spPr>
            <p:txBody>
              <a:bodyPr/>
              <a:lstStyle/>
              <a:p>
                <a:endParaRPr lang="zh-CN" altLang="en-US"/>
              </a:p>
            </p:txBody>
          </p:sp>
          <p:sp>
            <p:nvSpPr>
              <p:cNvPr id="64" name="直接连接符 19521"/>
              <p:cNvSpPr>
                <a:spLocks noChangeShapeType="1"/>
              </p:cNvSpPr>
              <p:nvPr/>
            </p:nvSpPr>
            <p:spPr bwMode="auto">
              <a:xfrm flipV="1">
                <a:off x="510" y="301"/>
                <a:ext cx="779" cy="213"/>
              </a:xfrm>
              <a:prstGeom prst="line">
                <a:avLst/>
              </a:prstGeom>
              <a:noFill/>
              <a:ln w="28575">
                <a:solidFill>
                  <a:schemeClr val="folHlink"/>
                </a:solidFill>
                <a:round/>
              </a:ln>
              <a:extLst>
                <a:ext uri="{909E8E84-426E-40DD-AFC4-6F175D3DCCD1}">
                  <a14:hiddenFill xmlns:a14="http://schemas.microsoft.com/office/drawing/2010/main">
                    <a:noFill/>
                  </a14:hiddenFill>
                </a:ext>
              </a:extLst>
            </p:spPr>
            <p:txBody>
              <a:bodyPr/>
              <a:lstStyle/>
              <a:p>
                <a:endParaRPr lang="zh-CN" altLang="en-US"/>
              </a:p>
            </p:txBody>
          </p:sp>
          <p:sp>
            <p:nvSpPr>
              <p:cNvPr id="65" name="直接连接符 19522"/>
              <p:cNvSpPr>
                <a:spLocks noChangeShapeType="1"/>
              </p:cNvSpPr>
              <p:nvPr/>
            </p:nvSpPr>
            <p:spPr bwMode="auto">
              <a:xfrm>
                <a:off x="1350" y="301"/>
                <a:ext cx="0" cy="213"/>
              </a:xfrm>
              <a:prstGeom prst="line">
                <a:avLst/>
              </a:prstGeom>
              <a:noFill/>
              <a:ln w="28575">
                <a:solidFill>
                  <a:schemeClr val="folHlink"/>
                </a:solidFill>
                <a:round/>
              </a:ln>
              <a:extLst>
                <a:ext uri="{909E8E84-426E-40DD-AFC4-6F175D3DCCD1}">
                  <a14:hiddenFill xmlns:a14="http://schemas.microsoft.com/office/drawing/2010/main">
                    <a:noFill/>
                  </a14:hiddenFill>
                </a:ext>
              </a:extLst>
            </p:spPr>
            <p:txBody>
              <a:bodyPr/>
              <a:lstStyle/>
              <a:p>
                <a:endParaRPr lang="zh-CN" altLang="en-US"/>
              </a:p>
            </p:txBody>
          </p:sp>
        </p:grpSp>
        <p:sp>
          <p:nvSpPr>
            <p:cNvPr id="76" name="圆角矩形 19523"/>
            <p:cNvSpPr>
              <a:spLocks noChangeArrowheads="1"/>
            </p:cNvSpPr>
            <p:nvPr/>
          </p:nvSpPr>
          <p:spPr bwMode="auto">
            <a:xfrm>
              <a:off x="3307225" y="2689362"/>
              <a:ext cx="830263" cy="481012"/>
            </a:xfrm>
            <a:prstGeom prst="roundRect">
              <a:avLst>
                <a:gd name="adj" fmla="val 34167"/>
              </a:avLst>
            </a:prstGeom>
            <a:solidFill>
              <a:srgbClr val="CCECFF"/>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algn="ctr"/>
              <a:r>
                <a:rPr lang="en-US" altLang="zh-CN" sz="2400">
                  <a:solidFill>
                    <a:schemeClr val="folHlink"/>
                  </a:solidFill>
                  <a:latin typeface="微软雅黑" panose="020B0503020204020204" pitchFamily="34" charset="-122"/>
                  <a:ea typeface="微软雅黑" panose="020B0503020204020204" pitchFamily="34" charset="-122"/>
                  <a:cs typeface="Times New Roman" panose="02020603050405020304" charset="0"/>
                </a:rPr>
                <a:t>com</a:t>
              </a:r>
            </a:p>
          </p:txBody>
        </p:sp>
        <p:sp>
          <p:nvSpPr>
            <p:cNvPr id="77" name="圆角矩形 19524"/>
            <p:cNvSpPr>
              <a:spLocks noChangeArrowheads="1"/>
            </p:cNvSpPr>
            <p:nvPr/>
          </p:nvSpPr>
          <p:spPr bwMode="auto">
            <a:xfrm>
              <a:off x="4651838" y="2678249"/>
              <a:ext cx="828675" cy="482600"/>
            </a:xfrm>
            <a:prstGeom prst="roundRect">
              <a:avLst>
                <a:gd name="adj" fmla="val 34167"/>
              </a:avLst>
            </a:prstGeom>
            <a:solidFill>
              <a:srgbClr val="FF990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algn="ctr"/>
              <a:r>
                <a:rPr lang="en-US" altLang="zh-CN" sz="2400">
                  <a:solidFill>
                    <a:schemeClr val="folHlink"/>
                  </a:solidFill>
                  <a:latin typeface="微软雅黑" panose="020B0503020204020204" pitchFamily="34" charset="-122"/>
                  <a:ea typeface="微软雅黑" panose="020B0503020204020204" pitchFamily="34" charset="-122"/>
                  <a:cs typeface="Times New Roman" panose="02020603050405020304" charset="0"/>
                </a:rPr>
                <a:t>edu</a:t>
              </a:r>
            </a:p>
          </p:txBody>
        </p:sp>
        <p:sp>
          <p:nvSpPr>
            <p:cNvPr id="78" name="圆角矩形 19525"/>
            <p:cNvSpPr>
              <a:spLocks noChangeArrowheads="1"/>
            </p:cNvSpPr>
            <p:nvPr/>
          </p:nvSpPr>
          <p:spPr bwMode="auto">
            <a:xfrm>
              <a:off x="1968963" y="2678249"/>
              <a:ext cx="830262" cy="482600"/>
            </a:xfrm>
            <a:prstGeom prst="roundRect">
              <a:avLst>
                <a:gd name="adj" fmla="val 34167"/>
              </a:avLst>
            </a:prstGeom>
            <a:solidFill>
              <a:srgbClr val="FFFF99"/>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algn="ctr"/>
              <a:r>
                <a:rPr lang="en-US" altLang="zh-CN" sz="2400">
                  <a:solidFill>
                    <a:schemeClr val="folHlink"/>
                  </a:solidFill>
                  <a:latin typeface="微软雅黑" panose="020B0503020204020204" pitchFamily="34" charset="-122"/>
                  <a:ea typeface="微软雅黑" panose="020B0503020204020204" pitchFamily="34" charset="-122"/>
                  <a:cs typeface="Times New Roman" panose="02020603050405020304" charset="0"/>
                </a:rPr>
                <a:t>org</a:t>
              </a:r>
            </a:p>
          </p:txBody>
        </p:sp>
        <p:grpSp>
          <p:nvGrpSpPr>
            <p:cNvPr id="79" name="组合 19526"/>
            <p:cNvGrpSpPr/>
            <p:nvPr/>
          </p:nvGrpSpPr>
          <p:grpSpPr bwMode="auto">
            <a:xfrm>
              <a:off x="4862975" y="3162437"/>
              <a:ext cx="406400" cy="155575"/>
              <a:chOff x="0" y="0"/>
              <a:chExt cx="330" cy="132"/>
            </a:xfrm>
          </p:grpSpPr>
          <p:sp>
            <p:nvSpPr>
              <p:cNvPr id="80" name="直接连接符 19527"/>
              <p:cNvSpPr>
                <a:spLocks noChangeShapeType="1"/>
              </p:cNvSpPr>
              <p:nvPr/>
            </p:nvSpPr>
            <p:spPr bwMode="auto">
              <a:xfrm>
                <a:off x="186" y="0"/>
                <a:ext cx="144" cy="132"/>
              </a:xfrm>
              <a:prstGeom prst="line">
                <a:avLst/>
              </a:prstGeom>
              <a:noFill/>
              <a:ln w="28575">
                <a:solidFill>
                  <a:schemeClr val="folHlink"/>
                </a:solidFill>
                <a:round/>
              </a:ln>
              <a:extLst>
                <a:ext uri="{909E8E84-426E-40DD-AFC4-6F175D3DCCD1}">
                  <a14:hiddenFill xmlns:a14="http://schemas.microsoft.com/office/drawing/2010/main">
                    <a:noFill/>
                  </a14:hiddenFill>
                </a:ext>
              </a:extLst>
            </p:spPr>
            <p:txBody>
              <a:bodyPr/>
              <a:lstStyle/>
              <a:p>
                <a:endParaRPr lang="zh-CN" altLang="en-US"/>
              </a:p>
            </p:txBody>
          </p:sp>
          <p:sp>
            <p:nvSpPr>
              <p:cNvPr id="81" name="直接连接符 19528"/>
              <p:cNvSpPr>
                <a:spLocks noChangeShapeType="1"/>
              </p:cNvSpPr>
              <p:nvPr/>
            </p:nvSpPr>
            <p:spPr bwMode="auto">
              <a:xfrm>
                <a:off x="175" y="0"/>
                <a:ext cx="37" cy="129"/>
              </a:xfrm>
              <a:prstGeom prst="line">
                <a:avLst/>
              </a:prstGeom>
              <a:noFill/>
              <a:ln w="28575">
                <a:solidFill>
                  <a:schemeClr val="folHlink"/>
                </a:solidFill>
                <a:round/>
              </a:ln>
              <a:extLst>
                <a:ext uri="{909E8E84-426E-40DD-AFC4-6F175D3DCCD1}">
                  <a14:hiddenFill xmlns:a14="http://schemas.microsoft.com/office/drawing/2010/main">
                    <a:noFill/>
                  </a14:hiddenFill>
                </a:ext>
              </a:extLst>
            </p:spPr>
            <p:txBody>
              <a:bodyPr/>
              <a:lstStyle/>
              <a:p>
                <a:endParaRPr lang="zh-CN" altLang="en-US"/>
              </a:p>
            </p:txBody>
          </p:sp>
          <p:sp>
            <p:nvSpPr>
              <p:cNvPr id="82" name="直接连接符 19529"/>
              <p:cNvSpPr>
                <a:spLocks noChangeShapeType="1"/>
              </p:cNvSpPr>
              <p:nvPr/>
            </p:nvSpPr>
            <p:spPr bwMode="auto">
              <a:xfrm flipH="1">
                <a:off x="0" y="0"/>
                <a:ext cx="144" cy="132"/>
              </a:xfrm>
              <a:prstGeom prst="line">
                <a:avLst/>
              </a:prstGeom>
              <a:noFill/>
              <a:ln w="28575">
                <a:solidFill>
                  <a:schemeClr val="folHlink"/>
                </a:solidFill>
                <a:round/>
              </a:ln>
              <a:extLst>
                <a:ext uri="{909E8E84-426E-40DD-AFC4-6F175D3DCCD1}">
                  <a14:hiddenFill xmlns:a14="http://schemas.microsoft.com/office/drawing/2010/main">
                    <a:noFill/>
                  </a14:hiddenFill>
                </a:ext>
              </a:extLst>
            </p:spPr>
            <p:txBody>
              <a:bodyPr/>
              <a:lstStyle/>
              <a:p>
                <a:endParaRPr lang="zh-CN" altLang="en-US"/>
              </a:p>
            </p:txBody>
          </p:sp>
          <p:sp>
            <p:nvSpPr>
              <p:cNvPr id="83" name="直接连接符 19530"/>
              <p:cNvSpPr>
                <a:spLocks noChangeShapeType="1"/>
              </p:cNvSpPr>
              <p:nvPr/>
            </p:nvSpPr>
            <p:spPr bwMode="auto">
              <a:xfrm flipH="1">
                <a:off x="105" y="0"/>
                <a:ext cx="54" cy="126"/>
              </a:xfrm>
              <a:prstGeom prst="line">
                <a:avLst/>
              </a:prstGeom>
              <a:noFill/>
              <a:ln w="28575">
                <a:solidFill>
                  <a:schemeClr val="folHlink"/>
                </a:solidFill>
                <a:round/>
              </a:ln>
              <a:extLst>
                <a:ext uri="{909E8E84-426E-40DD-AFC4-6F175D3DCCD1}">
                  <a14:hiddenFill xmlns:a14="http://schemas.microsoft.com/office/drawing/2010/main">
                    <a:noFill/>
                  </a14:hiddenFill>
                </a:ext>
              </a:extLst>
            </p:spPr>
            <p:txBody>
              <a:bodyPr/>
              <a:lstStyle/>
              <a:p>
                <a:endParaRPr lang="zh-CN" altLang="en-US"/>
              </a:p>
            </p:txBody>
          </p:sp>
        </p:grpSp>
        <p:grpSp>
          <p:nvGrpSpPr>
            <p:cNvPr id="84" name="组合 19531"/>
            <p:cNvGrpSpPr/>
            <p:nvPr/>
          </p:nvGrpSpPr>
          <p:grpSpPr bwMode="auto">
            <a:xfrm>
              <a:off x="2181688" y="3162437"/>
              <a:ext cx="406400" cy="155575"/>
              <a:chOff x="0" y="0"/>
              <a:chExt cx="330" cy="132"/>
            </a:xfrm>
          </p:grpSpPr>
          <p:sp>
            <p:nvSpPr>
              <p:cNvPr id="85" name="直接连接符 19532"/>
              <p:cNvSpPr>
                <a:spLocks noChangeShapeType="1"/>
              </p:cNvSpPr>
              <p:nvPr/>
            </p:nvSpPr>
            <p:spPr bwMode="auto">
              <a:xfrm>
                <a:off x="186" y="0"/>
                <a:ext cx="144" cy="132"/>
              </a:xfrm>
              <a:prstGeom prst="line">
                <a:avLst/>
              </a:prstGeom>
              <a:noFill/>
              <a:ln w="28575">
                <a:solidFill>
                  <a:schemeClr val="folHlink"/>
                </a:solidFill>
                <a:round/>
              </a:ln>
              <a:extLst>
                <a:ext uri="{909E8E84-426E-40DD-AFC4-6F175D3DCCD1}">
                  <a14:hiddenFill xmlns:a14="http://schemas.microsoft.com/office/drawing/2010/main">
                    <a:noFill/>
                  </a14:hiddenFill>
                </a:ext>
              </a:extLst>
            </p:spPr>
            <p:txBody>
              <a:bodyPr/>
              <a:lstStyle/>
              <a:p>
                <a:endParaRPr lang="zh-CN" altLang="en-US"/>
              </a:p>
            </p:txBody>
          </p:sp>
          <p:sp>
            <p:nvSpPr>
              <p:cNvPr id="86" name="直接连接符 19533"/>
              <p:cNvSpPr>
                <a:spLocks noChangeShapeType="1"/>
              </p:cNvSpPr>
              <p:nvPr/>
            </p:nvSpPr>
            <p:spPr bwMode="auto">
              <a:xfrm>
                <a:off x="175" y="0"/>
                <a:ext cx="37" cy="129"/>
              </a:xfrm>
              <a:prstGeom prst="line">
                <a:avLst/>
              </a:prstGeom>
              <a:noFill/>
              <a:ln w="28575">
                <a:solidFill>
                  <a:schemeClr val="folHlink"/>
                </a:solidFill>
                <a:round/>
              </a:ln>
              <a:extLst>
                <a:ext uri="{909E8E84-426E-40DD-AFC4-6F175D3DCCD1}">
                  <a14:hiddenFill xmlns:a14="http://schemas.microsoft.com/office/drawing/2010/main">
                    <a:noFill/>
                  </a14:hiddenFill>
                </a:ext>
              </a:extLst>
            </p:spPr>
            <p:txBody>
              <a:bodyPr/>
              <a:lstStyle/>
              <a:p>
                <a:endParaRPr lang="zh-CN" altLang="en-US"/>
              </a:p>
            </p:txBody>
          </p:sp>
          <p:sp>
            <p:nvSpPr>
              <p:cNvPr id="87" name="直接连接符 19534"/>
              <p:cNvSpPr>
                <a:spLocks noChangeShapeType="1"/>
              </p:cNvSpPr>
              <p:nvPr/>
            </p:nvSpPr>
            <p:spPr bwMode="auto">
              <a:xfrm flipH="1">
                <a:off x="0" y="0"/>
                <a:ext cx="144" cy="132"/>
              </a:xfrm>
              <a:prstGeom prst="line">
                <a:avLst/>
              </a:prstGeom>
              <a:noFill/>
              <a:ln w="28575">
                <a:solidFill>
                  <a:schemeClr val="folHlink"/>
                </a:solidFill>
                <a:round/>
              </a:ln>
              <a:extLst>
                <a:ext uri="{909E8E84-426E-40DD-AFC4-6F175D3DCCD1}">
                  <a14:hiddenFill xmlns:a14="http://schemas.microsoft.com/office/drawing/2010/main">
                    <a:noFill/>
                  </a14:hiddenFill>
                </a:ext>
              </a:extLst>
            </p:spPr>
            <p:txBody>
              <a:bodyPr/>
              <a:lstStyle/>
              <a:p>
                <a:endParaRPr lang="zh-CN" altLang="en-US"/>
              </a:p>
            </p:txBody>
          </p:sp>
          <p:sp>
            <p:nvSpPr>
              <p:cNvPr id="88" name="直接连接符 19535"/>
              <p:cNvSpPr>
                <a:spLocks noChangeShapeType="1"/>
              </p:cNvSpPr>
              <p:nvPr/>
            </p:nvSpPr>
            <p:spPr bwMode="auto">
              <a:xfrm flipH="1">
                <a:off x="105" y="0"/>
                <a:ext cx="54" cy="126"/>
              </a:xfrm>
              <a:prstGeom prst="line">
                <a:avLst/>
              </a:prstGeom>
              <a:noFill/>
              <a:ln w="28575">
                <a:solidFill>
                  <a:schemeClr val="folHlink"/>
                </a:solidFill>
                <a:round/>
              </a:ln>
              <a:extLst>
                <a:ext uri="{909E8E84-426E-40DD-AFC4-6F175D3DCCD1}">
                  <a14:hiddenFill xmlns:a14="http://schemas.microsoft.com/office/drawing/2010/main">
                    <a:noFill/>
                  </a14:hiddenFill>
                </a:ext>
              </a:extLst>
            </p:spPr>
            <p:txBody>
              <a:bodyPr/>
              <a:lstStyle/>
              <a:p>
                <a:endParaRPr lang="zh-CN" altLang="en-US"/>
              </a:p>
            </p:txBody>
          </p:sp>
        </p:grpSp>
        <p:sp>
          <p:nvSpPr>
            <p:cNvPr id="89" name="圆角矩形 19536"/>
            <p:cNvSpPr>
              <a:spLocks noChangeArrowheads="1"/>
            </p:cNvSpPr>
            <p:nvPr/>
          </p:nvSpPr>
          <p:spPr bwMode="auto">
            <a:xfrm>
              <a:off x="3286588" y="1859099"/>
              <a:ext cx="828675" cy="482600"/>
            </a:xfrm>
            <a:prstGeom prst="roundRect">
              <a:avLst>
                <a:gd name="adj" fmla="val 34167"/>
              </a:avLst>
            </a:prstGeom>
            <a:solidFill>
              <a:srgbClr val="FF99FF"/>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algn="ctr"/>
              <a:r>
                <a:rPr lang="zh-CN" altLang="en-US" sz="2400">
                  <a:solidFill>
                    <a:schemeClr val="folHlink"/>
                  </a:solidFill>
                  <a:latin typeface="微软雅黑" panose="020B0503020204020204" pitchFamily="34" charset="-122"/>
                  <a:ea typeface="微软雅黑" panose="020B0503020204020204" pitchFamily="34" charset="-122"/>
                </a:rPr>
                <a:t>根</a:t>
              </a:r>
            </a:p>
          </p:txBody>
        </p:sp>
        <p:sp>
          <p:nvSpPr>
            <p:cNvPr id="90" name="直接连接符 19537"/>
            <p:cNvSpPr>
              <a:spLocks noChangeShapeType="1"/>
            </p:cNvSpPr>
            <p:nvPr/>
          </p:nvSpPr>
          <p:spPr bwMode="auto">
            <a:xfrm>
              <a:off x="3804113" y="2336937"/>
              <a:ext cx="1257300" cy="338137"/>
            </a:xfrm>
            <a:prstGeom prst="line">
              <a:avLst/>
            </a:prstGeom>
            <a:noFill/>
            <a:ln w="28575">
              <a:solidFill>
                <a:schemeClr val="folHlink"/>
              </a:solidFill>
              <a:round/>
            </a:ln>
            <a:extLst>
              <a:ext uri="{909E8E84-426E-40DD-AFC4-6F175D3DCCD1}">
                <a14:hiddenFill xmlns:a14="http://schemas.microsoft.com/office/drawing/2010/main">
                  <a:noFill/>
                </a14:hiddenFill>
              </a:ext>
            </a:extLst>
          </p:spPr>
          <p:txBody>
            <a:bodyPr/>
            <a:lstStyle/>
            <a:p>
              <a:endParaRPr lang="zh-CN" altLang="en-US"/>
            </a:p>
          </p:txBody>
        </p:sp>
        <p:sp>
          <p:nvSpPr>
            <p:cNvPr id="91" name="直接连接符 19538"/>
            <p:cNvSpPr>
              <a:spLocks noChangeShapeType="1"/>
            </p:cNvSpPr>
            <p:nvPr/>
          </p:nvSpPr>
          <p:spPr bwMode="auto">
            <a:xfrm flipV="1">
              <a:off x="2384888" y="2336937"/>
              <a:ext cx="1236662" cy="338137"/>
            </a:xfrm>
            <a:prstGeom prst="line">
              <a:avLst/>
            </a:prstGeom>
            <a:noFill/>
            <a:ln w="28575">
              <a:solidFill>
                <a:schemeClr val="folHlink"/>
              </a:solidFill>
              <a:round/>
            </a:ln>
            <a:extLst>
              <a:ext uri="{909E8E84-426E-40DD-AFC4-6F175D3DCCD1}">
                <a14:hiddenFill xmlns:a14="http://schemas.microsoft.com/office/drawing/2010/main">
                  <a:noFill/>
                </a14:hiddenFill>
              </a:ext>
            </a:extLst>
          </p:spPr>
          <p:txBody>
            <a:bodyPr/>
            <a:lstStyle/>
            <a:p>
              <a:endParaRPr lang="zh-CN" altLang="en-US"/>
            </a:p>
          </p:txBody>
        </p:sp>
        <p:sp>
          <p:nvSpPr>
            <p:cNvPr id="92" name="直接连接符 19539"/>
            <p:cNvSpPr>
              <a:spLocks noChangeShapeType="1"/>
            </p:cNvSpPr>
            <p:nvPr/>
          </p:nvSpPr>
          <p:spPr bwMode="auto">
            <a:xfrm>
              <a:off x="3718388" y="2336937"/>
              <a:ext cx="0" cy="338137"/>
            </a:xfrm>
            <a:prstGeom prst="line">
              <a:avLst/>
            </a:prstGeom>
            <a:noFill/>
            <a:ln w="28575">
              <a:solidFill>
                <a:schemeClr val="folHlink"/>
              </a:solidFill>
              <a:round/>
            </a:ln>
            <a:extLst>
              <a:ext uri="{909E8E84-426E-40DD-AFC4-6F175D3DCCD1}">
                <a14:hiddenFill xmlns:a14="http://schemas.microsoft.com/office/drawing/2010/main">
                  <a:noFill/>
                </a14:hiddenFill>
              </a:ext>
            </a:extLst>
          </p:spPr>
          <p:txBody>
            <a:bodyPr/>
            <a:lstStyle/>
            <a:p>
              <a:endParaRPr lang="zh-CN" altLang="en-US"/>
            </a:p>
          </p:txBody>
        </p:sp>
        <p:grpSp>
          <p:nvGrpSpPr>
            <p:cNvPr id="93" name="组合 19540"/>
            <p:cNvGrpSpPr/>
            <p:nvPr/>
          </p:nvGrpSpPr>
          <p:grpSpPr bwMode="auto">
            <a:xfrm>
              <a:off x="3513600" y="3162437"/>
              <a:ext cx="406400" cy="155575"/>
              <a:chOff x="0" y="0"/>
              <a:chExt cx="227" cy="77"/>
            </a:xfrm>
          </p:grpSpPr>
          <p:sp>
            <p:nvSpPr>
              <p:cNvPr id="94" name="直接连接符 19541"/>
              <p:cNvSpPr>
                <a:spLocks noChangeShapeType="1"/>
              </p:cNvSpPr>
              <p:nvPr/>
            </p:nvSpPr>
            <p:spPr bwMode="auto">
              <a:xfrm>
                <a:off x="128" y="0"/>
                <a:ext cx="99" cy="77"/>
              </a:xfrm>
              <a:prstGeom prst="line">
                <a:avLst/>
              </a:prstGeom>
              <a:noFill/>
              <a:ln w="28575">
                <a:solidFill>
                  <a:schemeClr val="folHlink"/>
                </a:solidFill>
                <a:round/>
              </a:ln>
              <a:extLst>
                <a:ext uri="{909E8E84-426E-40DD-AFC4-6F175D3DCCD1}">
                  <a14:hiddenFill xmlns:a14="http://schemas.microsoft.com/office/drawing/2010/main">
                    <a:noFill/>
                  </a14:hiddenFill>
                </a:ext>
              </a:extLst>
            </p:spPr>
            <p:txBody>
              <a:bodyPr/>
              <a:lstStyle/>
              <a:p>
                <a:endParaRPr lang="zh-CN" altLang="en-US"/>
              </a:p>
            </p:txBody>
          </p:sp>
          <p:sp>
            <p:nvSpPr>
              <p:cNvPr id="95" name="直接连接符 19542"/>
              <p:cNvSpPr>
                <a:spLocks noChangeShapeType="1"/>
              </p:cNvSpPr>
              <p:nvPr/>
            </p:nvSpPr>
            <p:spPr bwMode="auto">
              <a:xfrm flipH="1">
                <a:off x="0" y="0"/>
                <a:ext cx="99" cy="77"/>
              </a:xfrm>
              <a:prstGeom prst="line">
                <a:avLst/>
              </a:prstGeom>
              <a:noFill/>
              <a:ln w="28575">
                <a:solidFill>
                  <a:schemeClr val="folHlink"/>
                </a:solidFill>
                <a:round/>
              </a:ln>
              <a:extLst>
                <a:ext uri="{909E8E84-426E-40DD-AFC4-6F175D3DCCD1}">
                  <a14:hiddenFill xmlns:a14="http://schemas.microsoft.com/office/drawing/2010/main">
                    <a:noFill/>
                  </a14:hiddenFill>
                </a:ext>
              </a:extLst>
            </p:spPr>
            <p:txBody>
              <a:bodyPr/>
              <a:lstStyle/>
              <a:p>
                <a:endParaRPr lang="zh-CN" altLang="en-US"/>
              </a:p>
            </p:txBody>
          </p:sp>
        </p:grpSp>
      </p:grpSp>
    </p:spTree>
    <p:extLst>
      <p:ext uri="{BB962C8B-B14F-4D97-AF65-F5344CB8AC3E}">
        <p14:creationId xmlns:p14="http://schemas.microsoft.com/office/powerpoint/2010/main" val="22437799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normAutofit/>
          </a:bodyPr>
          <a:lstStyle/>
          <a:p>
            <a:r>
              <a:rPr lang="zh-CN" altLang="en-US" dirty="0">
                <a:sym typeface="+mn-ea"/>
              </a:rPr>
              <a:t>本地</a:t>
            </a:r>
            <a:r>
              <a:rPr lang="en-US" altLang="zh-CN" dirty="0">
                <a:sym typeface="+mn-ea"/>
              </a:rPr>
              <a:t>DNS</a:t>
            </a:r>
            <a:r>
              <a:rPr lang="zh-CN" altLang="en-US" dirty="0">
                <a:sym typeface="+mn-ea"/>
              </a:rPr>
              <a:t>服务器</a:t>
            </a:r>
            <a:endParaRPr lang="zh-CN" altLang="en-US" dirty="0"/>
          </a:p>
        </p:txBody>
      </p:sp>
      <p:sp>
        <p:nvSpPr>
          <p:cNvPr id="8" name="内容占位符 7">
            <a:extLst>
              <a:ext uri="{FF2B5EF4-FFF2-40B4-BE49-F238E27FC236}">
                <a16:creationId xmlns:a16="http://schemas.microsoft.com/office/drawing/2014/main" id="{FEE457C7-F7C0-4FC2-96ED-9126B4704CEB}"/>
              </a:ext>
            </a:extLst>
          </p:cNvPr>
          <p:cNvSpPr>
            <a:spLocks noGrp="1"/>
          </p:cNvSpPr>
          <p:nvPr>
            <p:ph idx="1"/>
          </p:nvPr>
        </p:nvSpPr>
        <p:spPr/>
        <p:txBody>
          <a:bodyPr/>
          <a:lstStyle/>
          <a:p>
            <a:pPr marL="285750" indent="-285750" algn="just"/>
            <a:r>
              <a:rPr lang="zh-CN" altLang="en-US" dirty="0">
                <a:cs typeface="微软雅黑" panose="020B0503020204020204" pitchFamily="34" charset="-122"/>
                <a:sym typeface="+mn-ea"/>
              </a:rPr>
              <a:t>每一个</a:t>
            </a:r>
            <a:r>
              <a:rPr lang="en-US" altLang="zh-CN" dirty="0">
                <a:cs typeface="微软雅黑" panose="020B0503020204020204" pitchFamily="34" charset="-122"/>
                <a:sym typeface="+mn-ea"/>
              </a:rPr>
              <a:t>Internet</a:t>
            </a:r>
            <a:r>
              <a:rPr lang="zh-CN" altLang="en-US" dirty="0">
                <a:cs typeface="微软雅黑" panose="020B0503020204020204" pitchFamily="34" charset="-122"/>
                <a:sym typeface="+mn-ea"/>
              </a:rPr>
              <a:t>服务提供者</a:t>
            </a:r>
            <a:r>
              <a:rPr kumimoji="1" lang="en-US" altLang="zh-CN" dirty="0">
                <a:solidFill>
                  <a:srgbClr val="C00000"/>
                </a:solidFill>
                <a:cs typeface="微软雅黑" panose="020B0503020204020204" pitchFamily="34" charset="-122"/>
                <a:sym typeface="+mn-ea"/>
              </a:rPr>
              <a:t>ISP(Internet Service Provider)</a:t>
            </a:r>
            <a:r>
              <a:rPr lang="zh-CN" altLang="en-US" dirty="0">
                <a:cs typeface="微软雅黑" panose="020B0503020204020204" pitchFamily="34" charset="-122"/>
                <a:sym typeface="+mn-ea"/>
              </a:rPr>
              <a:t>, 都至少有一个</a:t>
            </a:r>
            <a:r>
              <a:rPr kumimoji="1" lang="zh-CN" altLang="en-US" dirty="0">
                <a:solidFill>
                  <a:srgbClr val="C00000"/>
                </a:solidFill>
                <a:cs typeface="微软雅黑" panose="020B0503020204020204" pitchFamily="34" charset="-122"/>
                <a:sym typeface="+mn-ea"/>
              </a:rPr>
              <a:t>本地</a:t>
            </a:r>
            <a:r>
              <a:rPr kumimoji="1" lang="en-US" altLang="zh-CN" dirty="0">
                <a:solidFill>
                  <a:srgbClr val="C00000"/>
                </a:solidFill>
                <a:cs typeface="微软雅黑" panose="020B0503020204020204" pitchFamily="34" charset="-122"/>
                <a:sym typeface="+mn-ea"/>
              </a:rPr>
              <a:t>DNS</a:t>
            </a:r>
            <a:r>
              <a:rPr kumimoji="1" lang="zh-CN" altLang="en-US" dirty="0">
                <a:solidFill>
                  <a:srgbClr val="C00000"/>
                </a:solidFill>
                <a:cs typeface="微软雅黑" panose="020B0503020204020204" pitchFamily="34" charset="-122"/>
                <a:sym typeface="+mn-ea"/>
              </a:rPr>
              <a:t>服务器（</a:t>
            </a:r>
            <a:r>
              <a:rPr lang="zh-CN" altLang="en-US" dirty="0">
                <a:sym typeface="+mn-ea"/>
              </a:rPr>
              <a:t>又称</a:t>
            </a:r>
            <a:r>
              <a:rPr kumimoji="1" lang="zh-CN" altLang="en-US" dirty="0">
                <a:solidFill>
                  <a:srgbClr val="C00000"/>
                </a:solidFill>
                <a:cs typeface="微软雅黑" panose="020B0503020204020204" pitchFamily="34" charset="-122"/>
                <a:sym typeface="+mn-ea"/>
              </a:rPr>
              <a:t>递归服务器）</a:t>
            </a:r>
            <a:r>
              <a:rPr lang="zh-CN" altLang="en-US" dirty="0">
                <a:cs typeface="微软雅黑" panose="020B0503020204020204" pitchFamily="34" charset="-122"/>
                <a:sym typeface="+mn-ea"/>
              </a:rPr>
              <a:t>，距离用户主机较近</a:t>
            </a:r>
            <a:endParaRPr lang="zh-CN" altLang="en-US" dirty="0">
              <a:cs typeface="微软雅黑" panose="020B0503020204020204" pitchFamily="34" charset="-122"/>
            </a:endParaRPr>
          </a:p>
          <a:p>
            <a:pPr marL="342900" indent="-342900" algn="just"/>
            <a:r>
              <a:rPr lang="zh-CN" altLang="en-US" dirty="0">
                <a:cs typeface="微软雅黑" panose="020B0503020204020204" pitchFamily="34" charset="-122"/>
                <a:sym typeface="+mn-ea"/>
              </a:rPr>
              <a:t>不同网络中的递归服务器、本地域名服务器的部署层次可能不同</a:t>
            </a:r>
          </a:p>
          <a:p>
            <a:pPr marL="342900" indent="-342900" algn="just"/>
            <a:r>
              <a:rPr lang="zh-CN" altLang="en-US" dirty="0">
                <a:cs typeface="微软雅黑" panose="020B0503020204020204" pitchFamily="34" charset="-122"/>
                <a:sym typeface="+mn-ea"/>
              </a:rPr>
              <a:t>最简单的部署层次是只有一层本地域名字服务器，即三级域名字服务器</a:t>
            </a:r>
            <a:endParaRPr lang="en-US" altLang="zh-CN" dirty="0">
              <a:cs typeface="微软雅黑" panose="020B0503020204020204" pitchFamily="34" charset="-122"/>
              <a:sym typeface="+mn-ea"/>
            </a:endParaRPr>
          </a:p>
          <a:p>
            <a:pPr marL="342900" indent="-342900" algn="just"/>
            <a:r>
              <a:rPr lang="zh-CN" altLang="en-US" dirty="0">
                <a:cs typeface="微软雅黑" panose="020B0503020204020204" pitchFamily="34" charset="-122"/>
                <a:sym typeface="+mn-ea"/>
              </a:rPr>
              <a:t>实际部署中，解析请求路径上的递归服务器</a:t>
            </a:r>
            <a:r>
              <a:rPr lang="en-US" altLang="zh-CN" dirty="0">
                <a:cs typeface="微软雅黑" panose="020B0503020204020204" pitchFamily="34" charset="-122"/>
                <a:sym typeface="+mn-ea"/>
              </a:rPr>
              <a:t>/</a:t>
            </a:r>
            <a:r>
              <a:rPr lang="zh-CN" altLang="en-US" dirty="0">
                <a:cs typeface="微软雅黑" panose="020B0503020204020204" pitchFamily="34" charset="-122"/>
                <a:sym typeface="+mn-ea"/>
              </a:rPr>
              <a:t>本地域名服务器可能有多层</a:t>
            </a:r>
            <a:endParaRPr lang="en-US" altLang="zh-CN" dirty="0">
              <a:cs typeface="微软雅黑" panose="020B0503020204020204" pitchFamily="34" charset="-122"/>
              <a:sym typeface="+mn-ea"/>
            </a:endParaRPr>
          </a:p>
          <a:p>
            <a:pPr marL="342900" indent="-342900" algn="just"/>
            <a:endParaRPr lang="zh-CN" altLang="en-US" dirty="0">
              <a:cs typeface="微软雅黑" panose="020B0503020204020204" pitchFamily="34" charset="-122"/>
              <a:sym typeface="+mn-ea"/>
            </a:endParaRPr>
          </a:p>
          <a:p>
            <a:endParaRPr lang="zh-CN" altLang="en-US" dirty="0"/>
          </a:p>
        </p:txBody>
      </p:sp>
      <p:sp>
        <p:nvSpPr>
          <p:cNvPr id="10" name="灯片编号占位符 9"/>
          <p:cNvSpPr>
            <a:spLocks noGrp="1"/>
          </p:cNvSpPr>
          <p:nvPr>
            <p:ph type="sldNum" sz="quarter" idx="11"/>
          </p:nvPr>
        </p:nvSpPr>
        <p:spPr/>
        <p:txBody>
          <a:bodyPr/>
          <a:lstStyle/>
          <a:p>
            <a:fld id="{8D4D1E41-7A09-AB4A-A4E1-09765ADA2698}" type="slidenum">
              <a:rPr kumimoji="1" lang="zh-CN" altLang="en-US" smtClean="0"/>
              <a:t>24</a:t>
            </a:fld>
            <a:endParaRPr kumimoji="1" lang="zh-CN" altLang="en-US" dirty="0"/>
          </a:p>
        </p:txBody>
      </p:sp>
    </p:spTree>
    <p:extLst>
      <p:ext uri="{BB962C8B-B14F-4D97-AF65-F5344CB8AC3E}">
        <p14:creationId xmlns:p14="http://schemas.microsoft.com/office/powerpoint/2010/main" val="1437433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33715BB-A284-4823-A3FB-AFA2EB1FC568}"/>
              </a:ext>
            </a:extLst>
          </p:cNvPr>
          <p:cNvSpPr>
            <a:spLocks noGrp="1"/>
          </p:cNvSpPr>
          <p:nvPr>
            <p:ph idx="1"/>
          </p:nvPr>
        </p:nvSpPr>
        <p:spPr/>
        <p:txBody>
          <a:bodyPr/>
          <a:lstStyle/>
          <a:p>
            <a:r>
              <a:rPr lang="zh-CN" altLang="en-US" dirty="0"/>
              <a:t>域名系统</a:t>
            </a:r>
            <a:r>
              <a:rPr lang="en-US" altLang="zh-CN" dirty="0"/>
              <a:t>DNS</a:t>
            </a:r>
          </a:p>
          <a:p>
            <a:pPr lvl="1"/>
            <a:r>
              <a:rPr lang="zh-CN" altLang="en-US" dirty="0"/>
              <a:t>域名系统服务</a:t>
            </a:r>
            <a:endParaRPr lang="en-US" altLang="zh-CN" dirty="0"/>
          </a:p>
          <a:p>
            <a:pPr lvl="1"/>
            <a:r>
              <a:rPr lang="zh-CN" altLang="en-US" dirty="0"/>
              <a:t>域名服务器</a:t>
            </a:r>
            <a:endParaRPr lang="en-US" altLang="zh-CN" dirty="0"/>
          </a:p>
          <a:p>
            <a:pPr lvl="1"/>
            <a:r>
              <a:rPr lang="zh-CN" altLang="en-US" dirty="0">
                <a:solidFill>
                  <a:srgbClr val="FF0000"/>
                </a:solidFill>
              </a:rPr>
              <a:t>域名解析与</a:t>
            </a:r>
            <a:r>
              <a:rPr lang="en-US" altLang="zh-CN" dirty="0">
                <a:solidFill>
                  <a:srgbClr val="FF0000"/>
                </a:solidFill>
              </a:rPr>
              <a:t>DNS</a:t>
            </a:r>
            <a:r>
              <a:rPr lang="zh-CN" altLang="en-US" dirty="0">
                <a:solidFill>
                  <a:srgbClr val="FF0000"/>
                </a:solidFill>
              </a:rPr>
              <a:t>协议</a:t>
            </a:r>
            <a:endParaRPr lang="en-US" altLang="zh-CN" dirty="0">
              <a:solidFill>
                <a:srgbClr val="FF0000"/>
              </a:solidFill>
            </a:endParaRPr>
          </a:p>
          <a:p>
            <a:r>
              <a:rPr lang="zh-CN" altLang="en-US" dirty="0"/>
              <a:t>电子邮件服务</a:t>
            </a:r>
            <a:endParaRPr lang="en-US" altLang="zh-CN" dirty="0"/>
          </a:p>
          <a:p>
            <a:pPr lvl="1"/>
            <a:r>
              <a:rPr lang="zh-CN" altLang="en-US" dirty="0"/>
              <a:t>系统架构</a:t>
            </a:r>
            <a:endParaRPr lang="en-US" altLang="zh-CN" dirty="0"/>
          </a:p>
          <a:p>
            <a:pPr lvl="1"/>
            <a:r>
              <a:rPr lang="zh-CN" altLang="en-US" dirty="0"/>
              <a:t>相关协议：</a:t>
            </a:r>
            <a:r>
              <a:rPr lang="en-US" altLang="zh-CN" dirty="0"/>
              <a:t>SMTP</a:t>
            </a:r>
            <a:r>
              <a:rPr lang="zh-CN" altLang="en-US" dirty="0"/>
              <a:t>、</a:t>
            </a:r>
            <a:r>
              <a:rPr lang="en-US" altLang="zh-CN" dirty="0"/>
              <a:t>POP3</a:t>
            </a:r>
            <a:r>
              <a:rPr lang="zh-CN" altLang="en-US" dirty="0"/>
              <a:t>、</a:t>
            </a:r>
            <a:r>
              <a:rPr lang="en-US" altLang="zh-CN" dirty="0"/>
              <a:t>IMAP</a:t>
            </a:r>
          </a:p>
          <a:p>
            <a:endParaRPr lang="en-US" altLang="zh-CN" dirty="0"/>
          </a:p>
          <a:p>
            <a:endParaRPr lang="zh-CN" altLang="en-US" dirty="0"/>
          </a:p>
        </p:txBody>
      </p:sp>
      <p:sp>
        <p:nvSpPr>
          <p:cNvPr id="3" name="灯片编号占位符 2">
            <a:extLst>
              <a:ext uri="{FF2B5EF4-FFF2-40B4-BE49-F238E27FC236}">
                <a16:creationId xmlns:a16="http://schemas.microsoft.com/office/drawing/2014/main" id="{77A35572-8B4E-4C1F-B660-CFF4CBD7EC3F}"/>
              </a:ext>
            </a:extLst>
          </p:cNvPr>
          <p:cNvSpPr>
            <a:spLocks noGrp="1"/>
          </p:cNvSpPr>
          <p:nvPr>
            <p:ph type="sldNum" sz="quarter" idx="11"/>
          </p:nvPr>
        </p:nvSpPr>
        <p:spPr/>
        <p:txBody>
          <a:bodyPr/>
          <a:lstStyle/>
          <a:p>
            <a:pPr>
              <a:defRPr/>
            </a:pPr>
            <a:fld id="{3FFE790D-BCFB-4008-9260-CA63AEE325FD}" type="slidenum">
              <a:rPr lang="en-US" smtClean="0"/>
              <a:pPr>
                <a:defRPr/>
              </a:pPr>
              <a:t>25</a:t>
            </a:fld>
            <a:endParaRPr lang="en-US" dirty="0"/>
          </a:p>
        </p:txBody>
      </p:sp>
      <p:sp>
        <p:nvSpPr>
          <p:cNvPr id="4" name="标题 3">
            <a:extLst>
              <a:ext uri="{FF2B5EF4-FFF2-40B4-BE49-F238E27FC236}">
                <a16:creationId xmlns:a16="http://schemas.microsoft.com/office/drawing/2014/main" id="{B7A7AE04-0759-4E2C-900B-1AB3F0826B68}"/>
              </a:ext>
            </a:extLst>
          </p:cNvPr>
          <p:cNvSpPr>
            <a:spLocks noGrp="1"/>
          </p:cNvSpPr>
          <p:nvPr>
            <p:ph type="title"/>
          </p:nvPr>
        </p:nvSpPr>
        <p:spPr/>
        <p:txBody>
          <a:bodyPr/>
          <a:lstStyle/>
          <a:p>
            <a:r>
              <a:rPr lang="zh-CN" altLang="en-US" dirty="0"/>
              <a:t>目录</a:t>
            </a:r>
          </a:p>
        </p:txBody>
      </p:sp>
    </p:spTree>
    <p:extLst>
      <p:ext uri="{BB962C8B-B14F-4D97-AF65-F5344CB8AC3E}">
        <p14:creationId xmlns:p14="http://schemas.microsoft.com/office/powerpoint/2010/main" val="9646002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normAutofit/>
          </a:bodyPr>
          <a:lstStyle/>
          <a:p>
            <a:r>
              <a:rPr lang="zh-CN" altLang="en-US" dirty="0">
                <a:sym typeface="+mn-ea"/>
              </a:rPr>
              <a:t>域名解析过程</a:t>
            </a:r>
            <a:r>
              <a:rPr lang="en-US" altLang="zh-CN" dirty="0">
                <a:sym typeface="+mn-ea"/>
              </a:rPr>
              <a:t>: </a:t>
            </a:r>
            <a:r>
              <a:rPr lang="zh-CN" altLang="en-US" dirty="0">
                <a:sym typeface="+mn-ea"/>
              </a:rPr>
              <a:t>概述</a:t>
            </a:r>
            <a:endParaRPr lang="zh-CN" altLang="en-US" dirty="0"/>
          </a:p>
        </p:txBody>
      </p:sp>
      <p:sp>
        <p:nvSpPr>
          <p:cNvPr id="8" name="内容占位符 7">
            <a:extLst>
              <a:ext uri="{FF2B5EF4-FFF2-40B4-BE49-F238E27FC236}">
                <a16:creationId xmlns:a16="http://schemas.microsoft.com/office/drawing/2014/main" id="{5858FC40-8BA1-435F-8F48-98B2C50FB960}"/>
              </a:ext>
            </a:extLst>
          </p:cNvPr>
          <p:cNvSpPr>
            <a:spLocks noGrp="1"/>
          </p:cNvSpPr>
          <p:nvPr>
            <p:ph idx="1"/>
          </p:nvPr>
        </p:nvSpPr>
        <p:spPr/>
        <p:txBody>
          <a:bodyPr/>
          <a:lstStyle/>
          <a:p>
            <a:pPr marL="342900" indent="-342900" algn="just">
              <a:lnSpc>
                <a:spcPct val="120000"/>
              </a:lnSpc>
              <a:spcBef>
                <a:spcPct val="10000"/>
              </a:spcBef>
            </a:pPr>
            <a:r>
              <a:rPr lang="zh-CN" altLang="en-US" dirty="0">
                <a:cs typeface="微软雅黑" panose="020B0503020204020204" pitchFamily="34" charset="-122"/>
                <a:sym typeface="+mn-ea"/>
              </a:rPr>
              <a:t>当某一应用进程需要进行域名解析时，该应用进程将域名放在</a:t>
            </a:r>
            <a:r>
              <a:rPr lang="en-US" altLang="zh-CN" dirty="0">
                <a:cs typeface="微软雅黑" panose="020B0503020204020204" pitchFamily="34" charset="-122"/>
                <a:sym typeface="+mn-ea"/>
              </a:rPr>
              <a:t>DNS</a:t>
            </a:r>
            <a:r>
              <a:rPr lang="zh-CN" altLang="en-US" dirty="0">
                <a:cs typeface="微软雅黑" panose="020B0503020204020204" pitchFamily="34" charset="-122"/>
                <a:sym typeface="+mn-ea"/>
              </a:rPr>
              <a:t>请求报文发给本地</a:t>
            </a:r>
            <a:r>
              <a:rPr lang="en-US" altLang="zh-CN" dirty="0">
                <a:cs typeface="微软雅黑" panose="020B0503020204020204" pitchFamily="34" charset="-122"/>
                <a:sym typeface="+mn-ea"/>
              </a:rPr>
              <a:t>DNS</a:t>
            </a:r>
            <a:r>
              <a:rPr lang="zh-CN" altLang="en-US" dirty="0">
                <a:cs typeface="微软雅黑" panose="020B0503020204020204" pitchFamily="34" charset="-122"/>
                <a:sym typeface="+mn-ea"/>
              </a:rPr>
              <a:t>服务器</a:t>
            </a:r>
            <a:endParaRPr lang="en-US" altLang="zh-CN" dirty="0">
              <a:cs typeface="微软雅黑" panose="020B0503020204020204" pitchFamily="34" charset="-122"/>
              <a:sym typeface="+mn-ea"/>
            </a:endParaRPr>
          </a:p>
          <a:p>
            <a:pPr marL="342900" indent="-342900" algn="just">
              <a:lnSpc>
                <a:spcPct val="120000"/>
              </a:lnSpc>
              <a:spcBef>
                <a:spcPct val="10000"/>
              </a:spcBef>
            </a:pPr>
            <a:r>
              <a:rPr lang="zh-CN" altLang="en-US" dirty="0">
                <a:cs typeface="微软雅黑" panose="020B0503020204020204" pitchFamily="34" charset="-122"/>
                <a:sym typeface="+mn-ea"/>
              </a:rPr>
              <a:t>本地</a:t>
            </a:r>
            <a:r>
              <a:rPr lang="en-US" altLang="zh-CN" dirty="0">
                <a:cs typeface="微软雅黑" panose="020B0503020204020204" pitchFamily="34" charset="-122"/>
                <a:sym typeface="+mn-ea"/>
              </a:rPr>
              <a:t>DNS</a:t>
            </a:r>
            <a:r>
              <a:rPr lang="zh-CN" altLang="en-US" dirty="0">
                <a:cs typeface="微软雅黑" panose="020B0503020204020204" pitchFamily="34" charset="-122"/>
                <a:sym typeface="+mn-ea"/>
              </a:rPr>
              <a:t>服务器得到查询结果后, 将对应IP地址放在应答报文中返回给应用进程</a:t>
            </a:r>
            <a:endParaRPr lang="zh-CN" altLang="en-US" b="1" dirty="0">
              <a:solidFill>
                <a:schemeClr val="accent5">
                  <a:lumMod val="75000"/>
                </a:schemeClr>
              </a:solidFill>
              <a:cs typeface="微软雅黑" panose="020B0503020204020204" pitchFamily="34" charset="-122"/>
            </a:endParaRPr>
          </a:p>
          <a:p>
            <a:pPr marL="342900" indent="-342900" algn="just">
              <a:lnSpc>
                <a:spcPct val="120000"/>
              </a:lnSpc>
              <a:spcBef>
                <a:spcPct val="10000"/>
              </a:spcBef>
            </a:pPr>
            <a:r>
              <a:rPr lang="zh-CN" altLang="en-US" dirty="0">
                <a:cs typeface="微软雅黑" panose="020B0503020204020204" pitchFamily="34" charset="-122"/>
                <a:sym typeface="+mn-ea"/>
              </a:rPr>
              <a:t>域名查询有</a:t>
            </a:r>
            <a:r>
              <a:rPr kumimoji="1" lang="en-US" altLang="zh-CN" dirty="0" err="1">
                <a:solidFill>
                  <a:srgbClr val="C00000"/>
                </a:solidFill>
                <a:cs typeface="微软雅黑" panose="020B0503020204020204" pitchFamily="34" charset="-122"/>
                <a:sym typeface="+mn-ea"/>
              </a:rPr>
              <a:t>递归查询</a:t>
            </a:r>
            <a:r>
              <a:rPr lang="zh-CN" altLang="en-US" dirty="0">
                <a:cs typeface="微软雅黑" panose="020B0503020204020204" pitchFamily="34" charset="-122"/>
                <a:sym typeface="+mn-ea"/>
              </a:rPr>
              <a:t>(recursive query)和</a:t>
            </a:r>
            <a:r>
              <a:rPr kumimoji="1" lang="en-US" altLang="zh-CN" dirty="0" err="1">
                <a:solidFill>
                  <a:srgbClr val="C00000"/>
                </a:solidFill>
                <a:cs typeface="微软雅黑" panose="020B0503020204020204" pitchFamily="34" charset="-122"/>
                <a:sym typeface="+mn-ea"/>
              </a:rPr>
              <a:t>迭代查询</a:t>
            </a:r>
            <a:r>
              <a:rPr lang="zh-CN" altLang="en-US" dirty="0">
                <a:cs typeface="微软雅黑" panose="020B0503020204020204" pitchFamily="34" charset="-122"/>
                <a:sym typeface="+mn-ea"/>
              </a:rPr>
              <a:t>(或循环查询，iterative query) 两种方式</a:t>
            </a:r>
            <a:endParaRPr lang="zh-CN" altLang="en-US" dirty="0">
              <a:cs typeface="微软雅黑" panose="020B0503020204020204" pitchFamily="34" charset="-122"/>
            </a:endParaRPr>
          </a:p>
          <a:p>
            <a:pPr lvl="1" algn="just">
              <a:lnSpc>
                <a:spcPct val="120000"/>
              </a:lnSpc>
            </a:pPr>
            <a:r>
              <a:rPr kumimoji="1" lang="en-US" altLang="zh-CN" dirty="0" err="1">
                <a:solidFill>
                  <a:srgbClr val="C00000"/>
                </a:solidFill>
                <a:cs typeface="微软雅黑" panose="020B0503020204020204" pitchFamily="34" charset="-122"/>
                <a:sym typeface="+mn-ea"/>
              </a:rPr>
              <a:t>主机向</a:t>
            </a:r>
            <a:r>
              <a:rPr kumimoji="1" lang="zh-CN" altLang="en-US" dirty="0">
                <a:solidFill>
                  <a:srgbClr val="C00000"/>
                </a:solidFill>
                <a:sym typeface="+mn-ea"/>
              </a:rPr>
              <a:t>本地</a:t>
            </a:r>
            <a:r>
              <a:rPr kumimoji="1" lang="en-US" altLang="zh-CN" dirty="0">
                <a:solidFill>
                  <a:srgbClr val="C00000"/>
                </a:solidFill>
                <a:sym typeface="+mn-ea"/>
              </a:rPr>
              <a:t>DNS</a:t>
            </a:r>
            <a:r>
              <a:rPr kumimoji="1" lang="zh-CN" altLang="en-US" dirty="0">
                <a:solidFill>
                  <a:srgbClr val="C00000"/>
                </a:solidFill>
                <a:sym typeface="+mn-ea"/>
              </a:rPr>
              <a:t>服务器</a:t>
            </a:r>
            <a:r>
              <a:rPr lang="zh-CN" altLang="en-US" dirty="0">
                <a:cs typeface="微软雅黑" panose="020B0503020204020204" pitchFamily="34" charset="-122"/>
                <a:sym typeface="+mn-ea"/>
              </a:rPr>
              <a:t>的查询一般采用递归查询</a:t>
            </a:r>
            <a:endParaRPr lang="zh-CN" altLang="en-US" b="1" dirty="0">
              <a:solidFill>
                <a:schemeClr val="tx2">
                  <a:lumMod val="75000"/>
                </a:schemeClr>
              </a:solidFill>
              <a:cs typeface="微软雅黑" panose="020B0503020204020204" pitchFamily="34" charset="-122"/>
              <a:sym typeface="+mn-ea"/>
            </a:endParaRPr>
          </a:p>
          <a:p>
            <a:pPr lvl="1" algn="just">
              <a:lnSpc>
                <a:spcPct val="120000"/>
              </a:lnSpc>
            </a:pPr>
            <a:r>
              <a:rPr kumimoji="1" lang="zh-CN" altLang="en-US" dirty="0">
                <a:solidFill>
                  <a:srgbClr val="C00000"/>
                </a:solidFill>
                <a:sym typeface="+mn-ea"/>
              </a:rPr>
              <a:t>本地</a:t>
            </a:r>
            <a:r>
              <a:rPr kumimoji="1" lang="en-US" altLang="zh-CN" dirty="0">
                <a:solidFill>
                  <a:srgbClr val="C00000"/>
                </a:solidFill>
                <a:sym typeface="+mn-ea"/>
              </a:rPr>
              <a:t>DNS</a:t>
            </a:r>
            <a:r>
              <a:rPr kumimoji="1" lang="zh-CN" altLang="en-US" dirty="0">
                <a:solidFill>
                  <a:srgbClr val="C00000"/>
                </a:solidFill>
                <a:sym typeface="+mn-ea"/>
              </a:rPr>
              <a:t>服务器</a:t>
            </a:r>
            <a:r>
              <a:rPr kumimoji="1" lang="en-US" altLang="zh-CN" dirty="0">
                <a:solidFill>
                  <a:srgbClr val="C00000"/>
                </a:solidFill>
                <a:cs typeface="微软雅黑" panose="020B0503020204020204" pitchFamily="34" charset="-122"/>
                <a:sym typeface="+mn-ea"/>
              </a:rPr>
              <a:t>向</a:t>
            </a:r>
            <a:r>
              <a:rPr kumimoji="1" lang="zh-CN" altLang="en-US" dirty="0">
                <a:solidFill>
                  <a:srgbClr val="C00000"/>
                </a:solidFill>
                <a:cs typeface="微软雅黑" panose="020B0503020204020204" pitchFamily="34" charset="-122"/>
                <a:sym typeface="+mn-ea"/>
              </a:rPr>
              <a:t>更上层域名</a:t>
            </a:r>
            <a:r>
              <a:rPr kumimoji="1" lang="en-US" altLang="zh-CN" dirty="0" err="1">
                <a:solidFill>
                  <a:srgbClr val="C00000"/>
                </a:solidFill>
                <a:cs typeface="微软雅黑" panose="020B0503020204020204" pitchFamily="34" charset="-122"/>
                <a:sym typeface="+mn-ea"/>
              </a:rPr>
              <a:t>服务器</a:t>
            </a:r>
            <a:r>
              <a:rPr lang="zh-CN" altLang="en-US" dirty="0">
                <a:cs typeface="微软雅黑" panose="020B0503020204020204" pitchFamily="34" charset="-122"/>
                <a:sym typeface="+mn-ea"/>
              </a:rPr>
              <a:t>可以采用递归查询，但一般</a:t>
            </a:r>
            <a:r>
              <a:rPr kumimoji="1" lang="en-US" altLang="zh-CN" dirty="0" err="1">
                <a:solidFill>
                  <a:srgbClr val="C00000"/>
                </a:solidFill>
                <a:cs typeface="微软雅黑" panose="020B0503020204020204" pitchFamily="34" charset="-122"/>
                <a:sym typeface="+mn-ea"/>
              </a:rPr>
              <a:t>优先采用迭代查询</a:t>
            </a:r>
            <a:endParaRPr kumimoji="1" lang="en-US" altLang="zh-CN" dirty="0">
              <a:solidFill>
                <a:srgbClr val="C00000"/>
              </a:solidFill>
              <a:cs typeface="微软雅黑" panose="020B0503020204020204" pitchFamily="34" charset="-122"/>
              <a:sym typeface="+mn-ea"/>
            </a:endParaRPr>
          </a:p>
          <a:p>
            <a:pPr lvl="1" algn="just">
              <a:lnSpc>
                <a:spcPct val="120000"/>
              </a:lnSpc>
            </a:pPr>
            <a:r>
              <a:rPr lang="zh-CN" altLang="en-US" dirty="0">
                <a:sym typeface="+mn-ea"/>
              </a:rPr>
              <a:t>实际中，请求方与服务器有一定自主权选择哪种方式</a:t>
            </a:r>
          </a:p>
          <a:p>
            <a:endParaRPr lang="zh-CN" altLang="en-US" dirty="0"/>
          </a:p>
        </p:txBody>
      </p:sp>
      <p:sp>
        <p:nvSpPr>
          <p:cNvPr id="10" name="灯片编号占位符 9"/>
          <p:cNvSpPr>
            <a:spLocks noGrp="1"/>
          </p:cNvSpPr>
          <p:nvPr>
            <p:ph type="sldNum" sz="quarter" idx="11"/>
          </p:nvPr>
        </p:nvSpPr>
        <p:spPr/>
        <p:txBody>
          <a:bodyPr/>
          <a:lstStyle/>
          <a:p>
            <a:fld id="{8D4D1E41-7A09-AB4A-A4E1-09765ADA2698}" type="slidenum">
              <a:rPr kumimoji="1" lang="zh-CN" altLang="en-US" smtClean="0"/>
              <a:t>26</a:t>
            </a:fld>
            <a:endParaRPr kumimoji="1" lang="zh-CN" altLang="en-US" dirty="0"/>
          </a:p>
        </p:txBody>
      </p:sp>
    </p:spTree>
    <p:extLst>
      <p:ext uri="{BB962C8B-B14F-4D97-AF65-F5344CB8AC3E}">
        <p14:creationId xmlns:p14="http://schemas.microsoft.com/office/powerpoint/2010/main" val="28467569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normAutofit/>
          </a:bodyPr>
          <a:lstStyle/>
          <a:p>
            <a:r>
              <a:rPr lang="zh-CN" altLang="en-US" dirty="0">
                <a:sym typeface="+mn-ea"/>
              </a:rPr>
              <a:t>递归查询</a:t>
            </a:r>
            <a:endParaRPr lang="zh-CN" altLang="en-US" dirty="0"/>
          </a:p>
        </p:txBody>
      </p:sp>
      <p:sp>
        <p:nvSpPr>
          <p:cNvPr id="10" name="灯片编号占位符 9"/>
          <p:cNvSpPr>
            <a:spLocks noGrp="1"/>
          </p:cNvSpPr>
          <p:nvPr>
            <p:ph type="sldNum" sz="quarter" idx="11"/>
          </p:nvPr>
        </p:nvSpPr>
        <p:spPr/>
        <p:txBody>
          <a:bodyPr/>
          <a:lstStyle/>
          <a:p>
            <a:fld id="{8D4D1E41-7A09-AB4A-A4E1-09765ADA2698}" type="slidenum">
              <a:rPr kumimoji="1" lang="zh-CN" altLang="en-US" smtClean="0"/>
              <a:t>27</a:t>
            </a:fld>
            <a:endParaRPr kumimoji="1" lang="zh-CN" altLang="en-US" dirty="0"/>
          </a:p>
        </p:txBody>
      </p:sp>
      <p:sp>
        <p:nvSpPr>
          <p:cNvPr id="5" name="内容占位符 2"/>
          <p:cNvSpPr>
            <a:spLocks noGrp="1"/>
          </p:cNvSpPr>
          <p:nvPr/>
        </p:nvSpPr>
        <p:spPr>
          <a:xfrm>
            <a:off x="838199" y="1502006"/>
            <a:ext cx="4315881" cy="4849899"/>
          </a:xfrm>
          <a:prstGeom prst="rect">
            <a:avLst/>
          </a:prstGeom>
        </p:spPr>
        <p:txBody>
          <a:bodyPr vert="horz" lIns="91440" tIns="45720" rIns="91440" bIns="45720" rtlCol="0">
            <a:noAutofit/>
          </a:bodyPr>
          <a:lstStyle>
            <a:lvl1pPr marL="360680" indent="-36068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gn="just">
              <a:lnSpc>
                <a:spcPct val="120000"/>
              </a:lnSpc>
              <a:buFont typeface="Wingdings" panose="05000000000000000000" pitchFamily="2" charset="2"/>
              <a:buChar char="Ø"/>
            </a:pPr>
            <a:r>
              <a:rPr kumimoji="1" lang="en-US" altLang="zh-CN" noProof="0" dirty="0" err="1">
                <a:ln>
                  <a:noFill/>
                </a:ln>
                <a:solidFill>
                  <a:srgbClr val="C00000"/>
                </a:solidFill>
                <a:effectLst/>
                <a:uLnTx/>
                <a:uFillTx/>
                <a:cs typeface="微软雅黑" panose="020B0503020204020204" pitchFamily="34" charset="-122"/>
                <a:sym typeface="+mn-ea"/>
              </a:rPr>
              <a:t>递归查询</a:t>
            </a:r>
            <a:endParaRPr lang="en-US" altLang="zh-CN" noProof="0" dirty="0">
              <a:cs typeface="微软雅黑" panose="020B0503020204020204" pitchFamily="34" charset="-122"/>
              <a:sym typeface="+mn-ea"/>
            </a:endParaRPr>
          </a:p>
          <a:p>
            <a:pPr marL="668020" lvl="1" indent="-342900" algn="just">
              <a:lnSpc>
                <a:spcPct val="120000"/>
              </a:lnSpc>
            </a:pPr>
            <a:r>
              <a:rPr lang="zh-CN" altLang="en-US" dirty="0">
                <a:cs typeface="微软雅黑" panose="020B0503020204020204" pitchFamily="34" charset="-122"/>
                <a:sym typeface="+mn-ea"/>
              </a:rPr>
              <a:t>当收到查询请求报文的域名服务器不知被查询域名的IP地址时，该域名服务器就以DNS客户的身份向下一步应查询的域名服务器发出查询请求，即</a:t>
            </a:r>
            <a:r>
              <a:rPr kumimoji="1" lang="en-US" altLang="zh-CN" noProof="0" dirty="0">
                <a:ln>
                  <a:noFill/>
                </a:ln>
                <a:solidFill>
                  <a:srgbClr val="C00000"/>
                </a:solidFill>
                <a:effectLst/>
                <a:uLnTx/>
                <a:uFillTx/>
                <a:cs typeface="微软雅黑" panose="020B0503020204020204" pitchFamily="34" charset="-122"/>
                <a:sym typeface="+mn-ea"/>
              </a:rPr>
              <a:t>替</a:t>
            </a:r>
            <a:r>
              <a:rPr lang="zh-CN" altLang="en-US" dirty="0">
                <a:cs typeface="微软雅黑" panose="020B0503020204020204" pitchFamily="34" charset="-122"/>
                <a:sym typeface="+mn-ea"/>
              </a:rPr>
              <a:t>客户端</a:t>
            </a:r>
            <a:r>
              <a:rPr kumimoji="1" lang="zh-CN" altLang="en-US" dirty="0">
                <a:solidFill>
                  <a:srgbClr val="C00000"/>
                </a:solidFill>
                <a:sym typeface="+mn-ea"/>
              </a:rPr>
              <a:t>继续</a:t>
            </a:r>
            <a:r>
              <a:rPr kumimoji="1" lang="en-US" altLang="zh-CN" dirty="0" err="1">
                <a:solidFill>
                  <a:srgbClr val="C00000"/>
                </a:solidFill>
                <a:sym typeface="+mn-ea"/>
              </a:rPr>
              <a:t>查询</a:t>
            </a:r>
            <a:endParaRPr kumimoji="1" lang="en-US" altLang="zh-CN" dirty="0">
              <a:solidFill>
                <a:srgbClr val="C00000"/>
              </a:solidFill>
              <a:sym typeface="+mn-ea"/>
            </a:endParaRPr>
          </a:p>
          <a:p>
            <a:pPr marL="668020" lvl="1" indent="-342900" algn="just">
              <a:lnSpc>
                <a:spcPct val="120000"/>
              </a:lnSpc>
            </a:pPr>
            <a:r>
              <a:rPr kumimoji="1" lang="zh-CN" altLang="en-US" dirty="0">
                <a:solidFill>
                  <a:srgbClr val="C00000"/>
                </a:solidFill>
                <a:cs typeface="微软雅黑" panose="020B0503020204020204" pitchFamily="34" charset="-122"/>
                <a:sym typeface="+mn-ea"/>
              </a:rPr>
              <a:t>一般在本地服务器内部采用</a:t>
            </a:r>
            <a:endParaRPr lang="zh-CN" altLang="en-US" dirty="0">
              <a:cs typeface="微软雅黑" panose="020B0503020204020204" pitchFamily="34" charset="-122"/>
              <a:sym typeface="+mn-ea"/>
            </a:endParaRPr>
          </a:p>
        </p:txBody>
      </p:sp>
      <p:grpSp>
        <p:nvGrpSpPr>
          <p:cNvPr id="7" name="组合 6"/>
          <p:cNvGrpSpPr/>
          <p:nvPr/>
        </p:nvGrpSpPr>
        <p:grpSpPr>
          <a:xfrm>
            <a:off x="5735956" y="1550305"/>
            <a:ext cx="6456710" cy="4942820"/>
            <a:chOff x="6036691" y="1283467"/>
            <a:chExt cx="6155886" cy="4942540"/>
          </a:xfrm>
        </p:grpSpPr>
        <p:sp>
          <p:nvSpPr>
            <p:cNvPr id="8" name="矩形 32771"/>
            <p:cNvSpPr>
              <a:spLocks noChangeArrowheads="1"/>
            </p:cNvSpPr>
            <p:nvPr/>
          </p:nvSpPr>
          <p:spPr bwMode="auto">
            <a:xfrm flipH="1">
              <a:off x="7260996" y="1318392"/>
              <a:ext cx="3140075" cy="3065463"/>
            </a:xfrm>
            <a:prstGeom prst="rect">
              <a:avLst/>
            </a:prstGeom>
            <a:solidFill>
              <a:srgbClr val="EAEAEA"/>
            </a:solidFill>
            <a:ln w="9525">
              <a:solidFill>
                <a:schemeClr val="tx1"/>
              </a:solidFill>
              <a:prstDash val="dash"/>
              <a:miter lim="800000"/>
            </a:ln>
          </p:spPr>
          <p:txBody>
            <a:bodyPr/>
            <a:lstStyle/>
            <a:p>
              <a:endParaRPr lang="zh-CN" altLang="en-US">
                <a:latin typeface="微软雅黑" panose="020B0503020204020204" pitchFamily="34" charset="-122"/>
                <a:ea typeface="微软雅黑" panose="020B0503020204020204" pitchFamily="34" charset="-122"/>
                <a:cs typeface="Times New Roman" panose="02020603050405020304" charset="0"/>
              </a:endParaRPr>
            </a:p>
          </p:txBody>
        </p:sp>
        <p:sp>
          <p:nvSpPr>
            <p:cNvPr id="11" name="文本框 32772"/>
            <p:cNvSpPr txBox="1">
              <a:spLocks noChangeArrowheads="1"/>
            </p:cNvSpPr>
            <p:nvPr/>
          </p:nvSpPr>
          <p:spPr bwMode="auto">
            <a:xfrm flipH="1">
              <a:off x="10168197" y="1483492"/>
              <a:ext cx="2023745" cy="7067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sz="2000">
                  <a:solidFill>
                    <a:schemeClr val="folHlink"/>
                  </a:solidFill>
                  <a:latin typeface="微软雅黑" panose="020B0503020204020204" pitchFamily="34" charset="-122"/>
                  <a:ea typeface="微软雅黑" panose="020B0503020204020204" pitchFamily="34" charset="-122"/>
                  <a:cs typeface="Times New Roman" panose="02020603050405020304" charset="0"/>
                </a:rPr>
                <a:t>顶级域名服务器</a:t>
              </a:r>
            </a:p>
            <a:p>
              <a:pPr algn="ctr"/>
              <a:r>
                <a:rPr lang="en-US" altLang="zh-CN" sz="2000">
                  <a:solidFill>
                    <a:schemeClr val="folHlink"/>
                  </a:solidFill>
                  <a:latin typeface="微软雅黑" panose="020B0503020204020204" pitchFamily="34" charset="-122"/>
                  <a:ea typeface="微软雅黑" panose="020B0503020204020204" pitchFamily="34" charset="-122"/>
                  <a:cs typeface="Times New Roman" panose="02020603050405020304" charset="0"/>
                </a:rPr>
                <a:t>dns.com</a:t>
              </a:r>
            </a:p>
          </p:txBody>
        </p:sp>
        <p:sp>
          <p:nvSpPr>
            <p:cNvPr id="12" name="文本框 32773"/>
            <p:cNvSpPr txBox="1">
              <a:spLocks noChangeArrowheads="1"/>
            </p:cNvSpPr>
            <p:nvPr/>
          </p:nvSpPr>
          <p:spPr bwMode="auto">
            <a:xfrm flipH="1">
              <a:off x="10322451" y="3800464"/>
              <a:ext cx="1870126" cy="5835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lnSpc>
                  <a:spcPct val="80000"/>
                </a:lnSpc>
              </a:pPr>
              <a:r>
                <a:rPr lang="zh-CN" altLang="en-US" sz="2000">
                  <a:solidFill>
                    <a:schemeClr val="folHlink"/>
                  </a:solidFill>
                  <a:latin typeface="微软雅黑" panose="020B0503020204020204" pitchFamily="34" charset="-122"/>
                  <a:ea typeface="微软雅黑" panose="020B0503020204020204" pitchFamily="34" charset="-122"/>
                  <a:cs typeface="Times New Roman" panose="02020603050405020304" charset="0"/>
                </a:rPr>
                <a:t>二级域名服务dns.abc.com</a:t>
              </a:r>
            </a:p>
          </p:txBody>
        </p:sp>
        <p:pic>
          <p:nvPicPr>
            <p:cNvPr id="18" name="图片 32775"/>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7431032" y="5410368"/>
              <a:ext cx="488950"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文本框 32776"/>
            <p:cNvSpPr txBox="1">
              <a:spLocks noChangeArrowheads="1"/>
            </p:cNvSpPr>
            <p:nvPr/>
          </p:nvSpPr>
          <p:spPr bwMode="auto">
            <a:xfrm flipH="1">
              <a:off x="7065776" y="5888841"/>
              <a:ext cx="1465262" cy="337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80000"/>
                </a:lnSpc>
              </a:pPr>
              <a:r>
                <a:rPr lang="en-US" altLang="zh-CN" sz="2000" dirty="0">
                  <a:solidFill>
                    <a:schemeClr val="folHlink"/>
                  </a:solidFill>
                  <a:latin typeface="微软雅黑" panose="020B0503020204020204" pitchFamily="34" charset="-122"/>
                  <a:ea typeface="微软雅黑" panose="020B0503020204020204" pitchFamily="34" charset="-122"/>
                  <a:cs typeface="Times New Roman" panose="02020603050405020304" charset="0"/>
                </a:rPr>
                <a:t>m.xyz.com </a:t>
              </a:r>
            </a:p>
          </p:txBody>
        </p:sp>
        <p:sp>
          <p:nvSpPr>
            <p:cNvPr id="20" name="文本框 32777"/>
            <p:cNvSpPr txBox="1">
              <a:spLocks noChangeArrowheads="1"/>
            </p:cNvSpPr>
            <p:nvPr/>
          </p:nvSpPr>
          <p:spPr bwMode="auto">
            <a:xfrm flipH="1">
              <a:off x="6036691" y="1499355"/>
              <a:ext cx="1187218" cy="3987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sz="2000">
                  <a:solidFill>
                    <a:schemeClr val="folHlink"/>
                  </a:solidFill>
                  <a:latin typeface="微软雅黑" panose="020B0503020204020204" pitchFamily="34" charset="-122"/>
                  <a:ea typeface="微软雅黑" panose="020B0503020204020204" pitchFamily="34" charset="-122"/>
                </a:rPr>
                <a:t>根服务器</a:t>
              </a:r>
            </a:p>
          </p:txBody>
        </p:sp>
        <p:pic>
          <p:nvPicPr>
            <p:cNvPr id="21" name="图片 32778"/>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7328477" y="1283467"/>
              <a:ext cx="693738" cy="127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图片 32779"/>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9538277" y="1283467"/>
              <a:ext cx="696913" cy="127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3" name="组合 22"/>
            <p:cNvGrpSpPr/>
            <p:nvPr/>
          </p:nvGrpSpPr>
          <p:grpSpPr bwMode="auto">
            <a:xfrm>
              <a:off x="7777740" y="2459805"/>
              <a:ext cx="436562" cy="914400"/>
              <a:chOff x="0" y="0"/>
              <a:chExt cx="275" cy="576"/>
            </a:xfrm>
          </p:grpSpPr>
          <p:sp>
            <p:nvSpPr>
              <p:cNvPr id="24" name="文本框 32781"/>
              <p:cNvSpPr txBox="1">
                <a:spLocks noChangeArrowheads="1"/>
              </p:cNvSpPr>
              <p:nvPr/>
            </p:nvSpPr>
            <p:spPr bwMode="auto">
              <a:xfrm flipH="1">
                <a:off x="0" y="46"/>
                <a:ext cx="275"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2000">
                    <a:solidFill>
                      <a:schemeClr val="folHlink"/>
                    </a:solidFill>
                    <a:latin typeface="微软雅黑" panose="020B0503020204020204" pitchFamily="34" charset="-122"/>
                    <a:ea typeface="微软雅黑" panose="020B0503020204020204" pitchFamily="34" charset="-122"/>
                  </a:rPr>
                  <a:t>⑦</a:t>
                </a:r>
              </a:p>
            </p:txBody>
          </p:sp>
          <p:sp>
            <p:nvSpPr>
              <p:cNvPr id="25" name="直接连接符 32782"/>
              <p:cNvSpPr>
                <a:spLocks noChangeShapeType="1"/>
              </p:cNvSpPr>
              <p:nvPr/>
            </p:nvSpPr>
            <p:spPr bwMode="auto">
              <a:xfrm rot="10800000" flipH="1" flipV="1">
                <a:off x="13" y="0"/>
                <a:ext cx="0" cy="576"/>
              </a:xfrm>
              <a:prstGeom prst="line">
                <a:avLst/>
              </a:prstGeom>
              <a:noFill/>
              <a:ln w="57150">
                <a:solidFill>
                  <a:schemeClr val="hlink"/>
                </a:solidFill>
                <a:round/>
                <a:tailEnd type="triangle" w="sm" len="me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grpSp>
        <p:grpSp>
          <p:nvGrpSpPr>
            <p:cNvPr id="26" name="组合 25"/>
            <p:cNvGrpSpPr/>
            <p:nvPr/>
          </p:nvGrpSpPr>
          <p:grpSpPr bwMode="auto">
            <a:xfrm>
              <a:off x="8034915" y="1693042"/>
              <a:ext cx="1592262" cy="398463"/>
              <a:chOff x="0" y="0"/>
              <a:chExt cx="1003" cy="251"/>
            </a:xfrm>
          </p:grpSpPr>
          <p:sp>
            <p:nvSpPr>
              <p:cNvPr id="27" name="文本框 32784"/>
              <p:cNvSpPr txBox="1">
                <a:spLocks noChangeArrowheads="1"/>
              </p:cNvSpPr>
              <p:nvPr/>
            </p:nvSpPr>
            <p:spPr bwMode="auto">
              <a:xfrm flipH="1">
                <a:off x="391" y="0"/>
                <a:ext cx="276"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2000">
                    <a:solidFill>
                      <a:schemeClr val="folHlink"/>
                    </a:solidFill>
                    <a:latin typeface="微软雅黑" panose="020B0503020204020204" pitchFamily="34" charset="-122"/>
                    <a:ea typeface="微软雅黑" panose="020B0503020204020204" pitchFamily="34" charset="-122"/>
                  </a:rPr>
                  <a:t>③</a:t>
                </a:r>
              </a:p>
            </p:txBody>
          </p:sp>
          <p:sp>
            <p:nvSpPr>
              <p:cNvPr id="28" name="直接连接符 32785"/>
              <p:cNvSpPr>
                <a:spLocks noChangeShapeType="1"/>
              </p:cNvSpPr>
              <p:nvPr/>
            </p:nvSpPr>
            <p:spPr bwMode="auto">
              <a:xfrm rot="10800000" flipH="1">
                <a:off x="0" y="251"/>
                <a:ext cx="1003" cy="0"/>
              </a:xfrm>
              <a:prstGeom prst="line">
                <a:avLst/>
              </a:prstGeom>
              <a:noFill/>
              <a:ln w="57150">
                <a:solidFill>
                  <a:schemeClr val="hlink"/>
                </a:solidFill>
                <a:round/>
                <a:tailEnd type="triangle" w="sm" len="me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grpSp>
        <p:pic>
          <p:nvPicPr>
            <p:cNvPr id="29" name="图片 32786"/>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9627177" y="3221805"/>
              <a:ext cx="695325" cy="1268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 name="图片 32787"/>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7328477" y="3221805"/>
              <a:ext cx="693738" cy="1268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1" name="组合 30"/>
            <p:cNvGrpSpPr/>
            <p:nvPr/>
          </p:nvGrpSpPr>
          <p:grpSpPr bwMode="auto">
            <a:xfrm>
              <a:off x="7282440" y="1297755"/>
              <a:ext cx="2233613" cy="2076450"/>
              <a:chOff x="0" y="0"/>
              <a:chExt cx="1407" cy="1308"/>
            </a:xfrm>
          </p:grpSpPr>
          <p:sp>
            <p:nvSpPr>
              <p:cNvPr id="32" name="文本框 32789"/>
              <p:cNvSpPr txBox="1">
                <a:spLocks noChangeArrowheads="1"/>
              </p:cNvSpPr>
              <p:nvPr/>
            </p:nvSpPr>
            <p:spPr bwMode="auto">
              <a:xfrm flipH="1">
                <a:off x="0" y="795"/>
                <a:ext cx="275"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2000">
                    <a:solidFill>
                      <a:schemeClr val="folHlink"/>
                    </a:solidFill>
                    <a:latin typeface="微软雅黑" panose="020B0503020204020204" pitchFamily="34" charset="-122"/>
                    <a:ea typeface="微软雅黑" panose="020B0503020204020204" pitchFamily="34" charset="-122"/>
                  </a:rPr>
                  <a:t>②</a:t>
                </a:r>
              </a:p>
            </p:txBody>
          </p:sp>
          <p:sp>
            <p:nvSpPr>
              <p:cNvPr id="33" name="直接连接符 32790"/>
              <p:cNvSpPr>
                <a:spLocks noChangeShapeType="1"/>
              </p:cNvSpPr>
              <p:nvPr/>
            </p:nvSpPr>
            <p:spPr bwMode="auto">
              <a:xfrm rot="10800000" flipH="1">
                <a:off x="231" y="732"/>
                <a:ext cx="0" cy="576"/>
              </a:xfrm>
              <a:prstGeom prst="line">
                <a:avLst/>
              </a:prstGeom>
              <a:noFill/>
              <a:ln w="57150">
                <a:solidFill>
                  <a:schemeClr val="hlink"/>
                </a:solidFill>
                <a:round/>
                <a:tailEnd type="triangle" w="sm" len="me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34" name="文本框 32791"/>
              <p:cNvSpPr txBox="1">
                <a:spLocks noChangeArrowheads="1"/>
              </p:cNvSpPr>
              <p:nvPr/>
            </p:nvSpPr>
            <p:spPr bwMode="auto">
              <a:xfrm flipH="1">
                <a:off x="494" y="0"/>
                <a:ext cx="913" cy="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kumimoji="1" lang="en-US" altLang="zh-CN" sz="2400" noProof="0" dirty="0">
                    <a:ln>
                      <a:noFill/>
                    </a:ln>
                    <a:solidFill>
                      <a:srgbClr val="C00000"/>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递归查询</a:t>
                </a:r>
              </a:p>
            </p:txBody>
          </p:sp>
        </p:grpSp>
        <p:grpSp>
          <p:nvGrpSpPr>
            <p:cNvPr id="35" name="组合 34"/>
            <p:cNvGrpSpPr/>
            <p:nvPr/>
          </p:nvGrpSpPr>
          <p:grpSpPr bwMode="auto">
            <a:xfrm>
              <a:off x="7211002" y="4423542"/>
              <a:ext cx="438150" cy="914401"/>
              <a:chOff x="317" y="-393"/>
              <a:chExt cx="276" cy="576"/>
            </a:xfrm>
          </p:grpSpPr>
          <p:sp>
            <p:nvSpPr>
              <p:cNvPr id="37" name="文本框 32794"/>
              <p:cNvSpPr txBox="1">
                <a:spLocks noChangeArrowheads="1"/>
              </p:cNvSpPr>
              <p:nvPr/>
            </p:nvSpPr>
            <p:spPr bwMode="auto">
              <a:xfrm flipH="1">
                <a:off x="317" y="-246"/>
                <a:ext cx="276"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2000" dirty="0">
                    <a:solidFill>
                      <a:schemeClr val="folHlink"/>
                    </a:solidFill>
                    <a:latin typeface="微软雅黑" panose="020B0503020204020204" pitchFamily="34" charset="-122"/>
                    <a:ea typeface="微软雅黑" panose="020B0503020204020204" pitchFamily="34" charset="-122"/>
                  </a:rPr>
                  <a:t>①</a:t>
                </a:r>
              </a:p>
            </p:txBody>
          </p:sp>
          <p:sp>
            <p:nvSpPr>
              <p:cNvPr id="38" name="直接连接符 32795"/>
              <p:cNvSpPr>
                <a:spLocks noChangeShapeType="1"/>
              </p:cNvSpPr>
              <p:nvPr/>
            </p:nvSpPr>
            <p:spPr bwMode="auto">
              <a:xfrm rot="10800000" flipH="1">
                <a:off x="593" y="-393"/>
                <a:ext cx="0" cy="576"/>
              </a:xfrm>
              <a:prstGeom prst="line">
                <a:avLst/>
              </a:prstGeom>
              <a:noFill/>
              <a:ln w="57150">
                <a:solidFill>
                  <a:schemeClr val="hlink"/>
                </a:solidFill>
                <a:round/>
                <a:tailEnd type="triangle" w="sm" len="me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grpSp>
        <p:grpSp>
          <p:nvGrpSpPr>
            <p:cNvPr id="39" name="组合 38"/>
            <p:cNvGrpSpPr/>
            <p:nvPr/>
          </p:nvGrpSpPr>
          <p:grpSpPr bwMode="auto">
            <a:xfrm>
              <a:off x="7738052" y="4490217"/>
              <a:ext cx="2744788" cy="914401"/>
              <a:chOff x="2" y="-351"/>
              <a:chExt cx="1729" cy="576"/>
            </a:xfrm>
          </p:grpSpPr>
          <p:sp>
            <p:nvSpPr>
              <p:cNvPr id="40" name="矩形 32797"/>
              <p:cNvSpPr>
                <a:spLocks noChangeArrowheads="1"/>
              </p:cNvSpPr>
              <p:nvPr/>
            </p:nvSpPr>
            <p:spPr bwMode="auto">
              <a:xfrm>
                <a:off x="255" y="-262"/>
                <a:ext cx="1476" cy="267"/>
              </a:xfrm>
              <a:prstGeom prst="rect">
                <a:avLst/>
              </a:prstGeom>
              <a:solidFill>
                <a:srgbClr val="FFFF66"/>
              </a:solidFill>
              <a:ln w="9525">
                <a:solidFill>
                  <a:schemeClr val="tx1"/>
                </a:solidFill>
                <a:miter lim="800000"/>
              </a:ln>
            </p:spPr>
            <p:txBody>
              <a:bodyPr/>
              <a:lstStyle/>
              <a:p>
                <a:pPr algn="ctr"/>
                <a:r>
                  <a:rPr lang="en-US" altLang="zh-CN">
                    <a:solidFill>
                      <a:schemeClr val="folHlink"/>
                    </a:solidFill>
                    <a:latin typeface="微软雅黑" panose="020B0503020204020204" pitchFamily="34" charset="-122"/>
                    <a:ea typeface="微软雅黑" panose="020B0503020204020204" pitchFamily="34" charset="-122"/>
                    <a:cs typeface="Times New Roman" panose="02020603050405020304" charset="0"/>
                    <a:sym typeface="+mn-ea"/>
                  </a:rPr>
                  <a:t>y.abc.com </a:t>
                </a:r>
                <a:r>
                  <a:rPr lang="zh-CN" altLang="en-US">
                    <a:solidFill>
                      <a:schemeClr val="folHlink"/>
                    </a:solidFill>
                    <a:latin typeface="微软雅黑" panose="020B0503020204020204" pitchFamily="34" charset="-122"/>
                    <a:ea typeface="微软雅黑" panose="020B0503020204020204" pitchFamily="34" charset="-122"/>
                    <a:cs typeface="Times New Roman" panose="02020603050405020304" charset="0"/>
                    <a:sym typeface="+mn-ea"/>
                  </a:rPr>
                  <a:t>的 </a:t>
                </a:r>
                <a:r>
                  <a:rPr lang="en-US" altLang="zh-CN">
                    <a:solidFill>
                      <a:schemeClr val="folHlink"/>
                    </a:solidFill>
                    <a:latin typeface="微软雅黑" panose="020B0503020204020204" pitchFamily="34" charset="-122"/>
                    <a:ea typeface="微软雅黑" panose="020B0503020204020204" pitchFamily="34" charset="-122"/>
                    <a:cs typeface="Times New Roman" panose="02020603050405020304" charset="0"/>
                    <a:sym typeface="+mn-ea"/>
                  </a:rPr>
                  <a:t>IP </a:t>
                </a:r>
                <a:r>
                  <a:rPr lang="zh-CN" altLang="en-US">
                    <a:solidFill>
                      <a:schemeClr val="folHlink"/>
                    </a:solidFill>
                    <a:latin typeface="微软雅黑" panose="020B0503020204020204" pitchFamily="34" charset="-122"/>
                    <a:ea typeface="微软雅黑" panose="020B0503020204020204" pitchFamily="34" charset="-122"/>
                    <a:cs typeface="Times New Roman" panose="02020603050405020304" charset="0"/>
                    <a:sym typeface="+mn-ea"/>
                  </a:rPr>
                  <a:t>地址</a:t>
                </a:r>
                <a:endParaRPr lang="zh-CN" altLang="en-US">
                  <a:latin typeface="微软雅黑" panose="020B0503020204020204" pitchFamily="34" charset="-122"/>
                  <a:ea typeface="微软雅黑" panose="020B0503020204020204" pitchFamily="34" charset="-122"/>
                  <a:cs typeface="Times New Roman" panose="02020603050405020304" charset="0"/>
                </a:endParaRPr>
              </a:p>
            </p:txBody>
          </p:sp>
          <p:sp>
            <p:nvSpPr>
              <p:cNvPr id="42" name="文本框 32799"/>
              <p:cNvSpPr txBox="1">
                <a:spLocks noChangeArrowheads="1"/>
              </p:cNvSpPr>
              <p:nvPr/>
            </p:nvSpPr>
            <p:spPr bwMode="auto">
              <a:xfrm flipH="1">
                <a:off x="2" y="-247"/>
                <a:ext cx="277"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2000" dirty="0">
                    <a:solidFill>
                      <a:schemeClr val="folHlink"/>
                    </a:solidFill>
                    <a:latin typeface="微软雅黑" panose="020B0503020204020204" pitchFamily="34" charset="-122"/>
                    <a:ea typeface="微软雅黑" panose="020B0503020204020204" pitchFamily="34" charset="-122"/>
                  </a:rPr>
                  <a:t>⑧</a:t>
                </a:r>
              </a:p>
            </p:txBody>
          </p:sp>
          <p:sp>
            <p:nvSpPr>
              <p:cNvPr id="43" name="直接连接符 32800"/>
              <p:cNvSpPr>
                <a:spLocks noChangeShapeType="1"/>
              </p:cNvSpPr>
              <p:nvPr/>
            </p:nvSpPr>
            <p:spPr bwMode="auto">
              <a:xfrm rot="10800000" flipH="1" flipV="1">
                <a:off x="40" y="-351"/>
                <a:ext cx="0" cy="576"/>
              </a:xfrm>
              <a:prstGeom prst="line">
                <a:avLst/>
              </a:prstGeom>
              <a:noFill/>
              <a:ln w="57150">
                <a:solidFill>
                  <a:schemeClr val="hlink"/>
                </a:solidFill>
                <a:round/>
                <a:tailEnd type="triangle" w="sm" len="med"/>
              </a:ln>
              <a:extLst>
                <a:ext uri="{909E8E84-426E-40DD-AFC4-6F175D3DCCD1}">
                  <a14:hiddenFill xmlns:a14="http://schemas.microsoft.com/office/drawing/2010/main">
                    <a:noFill/>
                  </a14:hiddenFill>
                </a:ext>
              </a:extLst>
            </p:spPr>
            <p:txBody>
              <a:bodyPr/>
              <a:lstStyle/>
              <a:p>
                <a:endParaRPr lang="zh-CN" altLang="en-US" dirty="0">
                  <a:latin typeface="微软雅黑" panose="020B0503020204020204" pitchFamily="34" charset="-122"/>
                  <a:ea typeface="微软雅黑" panose="020B0503020204020204" pitchFamily="34" charset="-122"/>
                </a:endParaRPr>
              </a:p>
            </p:txBody>
          </p:sp>
        </p:grpSp>
        <p:grpSp>
          <p:nvGrpSpPr>
            <p:cNvPr id="44" name="组合 43"/>
            <p:cNvGrpSpPr/>
            <p:nvPr/>
          </p:nvGrpSpPr>
          <p:grpSpPr bwMode="auto">
            <a:xfrm>
              <a:off x="8034915" y="2199455"/>
              <a:ext cx="1592262" cy="398463"/>
              <a:chOff x="0" y="0"/>
              <a:chExt cx="1003" cy="251"/>
            </a:xfrm>
          </p:grpSpPr>
          <p:sp>
            <p:nvSpPr>
              <p:cNvPr id="45" name="文本框 32802"/>
              <p:cNvSpPr txBox="1">
                <a:spLocks noChangeArrowheads="1"/>
              </p:cNvSpPr>
              <p:nvPr/>
            </p:nvSpPr>
            <p:spPr bwMode="auto">
              <a:xfrm flipH="1">
                <a:off x="335" y="0"/>
                <a:ext cx="276"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2000">
                    <a:solidFill>
                      <a:schemeClr val="folHlink"/>
                    </a:solidFill>
                    <a:latin typeface="微软雅黑" panose="020B0503020204020204" pitchFamily="34" charset="-122"/>
                    <a:ea typeface="微软雅黑" panose="020B0503020204020204" pitchFamily="34" charset="-122"/>
                  </a:rPr>
                  <a:t>⑥</a:t>
                </a:r>
              </a:p>
            </p:txBody>
          </p:sp>
          <p:sp>
            <p:nvSpPr>
              <p:cNvPr id="46" name="直接连接符 32803"/>
              <p:cNvSpPr>
                <a:spLocks noChangeShapeType="1"/>
              </p:cNvSpPr>
              <p:nvPr/>
            </p:nvSpPr>
            <p:spPr bwMode="auto">
              <a:xfrm rot="10800000">
                <a:off x="0" y="49"/>
                <a:ext cx="1003" cy="0"/>
              </a:xfrm>
              <a:prstGeom prst="line">
                <a:avLst/>
              </a:prstGeom>
              <a:noFill/>
              <a:ln w="57150">
                <a:solidFill>
                  <a:schemeClr val="hlink"/>
                </a:solidFill>
                <a:round/>
                <a:tailEnd type="triangle" w="sm" len="me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grpSp>
        <p:grpSp>
          <p:nvGrpSpPr>
            <p:cNvPr id="47" name="组合 46"/>
            <p:cNvGrpSpPr/>
            <p:nvPr/>
          </p:nvGrpSpPr>
          <p:grpSpPr bwMode="auto">
            <a:xfrm>
              <a:off x="9539865" y="2377255"/>
              <a:ext cx="438150" cy="912812"/>
              <a:chOff x="0" y="0"/>
              <a:chExt cx="276" cy="575"/>
            </a:xfrm>
          </p:grpSpPr>
          <p:sp>
            <p:nvSpPr>
              <p:cNvPr id="48" name="文本框 32805"/>
              <p:cNvSpPr txBox="1">
                <a:spLocks noChangeArrowheads="1"/>
              </p:cNvSpPr>
              <p:nvPr/>
            </p:nvSpPr>
            <p:spPr bwMode="auto">
              <a:xfrm flipH="1">
                <a:off x="0" y="135"/>
                <a:ext cx="276"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2000">
                    <a:solidFill>
                      <a:schemeClr val="folHlink"/>
                    </a:solidFill>
                    <a:latin typeface="微软雅黑" panose="020B0503020204020204" pitchFamily="34" charset="-122"/>
                    <a:ea typeface="微软雅黑" panose="020B0503020204020204" pitchFamily="34" charset="-122"/>
                  </a:rPr>
                  <a:t>⑤</a:t>
                </a:r>
              </a:p>
            </p:txBody>
          </p:sp>
          <p:sp>
            <p:nvSpPr>
              <p:cNvPr id="49" name="直接连接符 32806"/>
              <p:cNvSpPr>
                <a:spLocks noChangeShapeType="1"/>
              </p:cNvSpPr>
              <p:nvPr/>
            </p:nvSpPr>
            <p:spPr bwMode="auto">
              <a:xfrm rot="10800000" flipH="1">
                <a:off x="233" y="0"/>
                <a:ext cx="0" cy="575"/>
              </a:xfrm>
              <a:prstGeom prst="line">
                <a:avLst/>
              </a:prstGeom>
              <a:noFill/>
              <a:ln w="57150">
                <a:solidFill>
                  <a:schemeClr val="hlink"/>
                </a:solidFill>
                <a:round/>
                <a:tailEnd type="triangle" w="sm" len="me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grpSp>
        <p:grpSp>
          <p:nvGrpSpPr>
            <p:cNvPr id="50" name="组合 49"/>
            <p:cNvGrpSpPr/>
            <p:nvPr/>
          </p:nvGrpSpPr>
          <p:grpSpPr bwMode="auto">
            <a:xfrm>
              <a:off x="10046277" y="2377255"/>
              <a:ext cx="436563" cy="912812"/>
              <a:chOff x="0" y="0"/>
              <a:chExt cx="275" cy="575"/>
            </a:xfrm>
          </p:grpSpPr>
          <p:sp>
            <p:nvSpPr>
              <p:cNvPr id="51" name="文本框 32808"/>
              <p:cNvSpPr txBox="1">
                <a:spLocks noChangeArrowheads="1"/>
              </p:cNvSpPr>
              <p:nvPr/>
            </p:nvSpPr>
            <p:spPr bwMode="auto">
              <a:xfrm flipH="1">
                <a:off x="0" y="68"/>
                <a:ext cx="275"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2000">
                    <a:solidFill>
                      <a:schemeClr val="folHlink"/>
                    </a:solidFill>
                    <a:latin typeface="微软雅黑" panose="020B0503020204020204" pitchFamily="34" charset="-122"/>
                    <a:ea typeface="微软雅黑" panose="020B0503020204020204" pitchFamily="34" charset="-122"/>
                  </a:rPr>
                  <a:t>④</a:t>
                </a:r>
              </a:p>
            </p:txBody>
          </p:sp>
          <p:sp>
            <p:nvSpPr>
              <p:cNvPr id="52" name="直接连接符 32809"/>
              <p:cNvSpPr>
                <a:spLocks noChangeShapeType="1"/>
              </p:cNvSpPr>
              <p:nvPr/>
            </p:nvSpPr>
            <p:spPr bwMode="auto">
              <a:xfrm rot="10800000" flipH="1" flipV="1">
                <a:off x="8" y="0"/>
                <a:ext cx="0" cy="575"/>
              </a:xfrm>
              <a:prstGeom prst="line">
                <a:avLst/>
              </a:prstGeom>
              <a:noFill/>
              <a:ln w="57150">
                <a:solidFill>
                  <a:schemeClr val="hlink"/>
                </a:solidFill>
                <a:round/>
                <a:tailEnd type="triangle" w="sm" len="me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grpSp>
      </p:grpSp>
      <p:sp>
        <p:nvSpPr>
          <p:cNvPr id="60" name="文本框 34827"/>
          <p:cNvSpPr txBox="1">
            <a:spLocks noChangeArrowheads="1"/>
          </p:cNvSpPr>
          <p:nvPr/>
        </p:nvSpPr>
        <p:spPr bwMode="auto">
          <a:xfrm flipH="1">
            <a:off x="5338908" y="3759201"/>
            <a:ext cx="1675924" cy="953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indent="-360680" algn="ctr">
              <a:lnSpc>
                <a:spcPct val="100000"/>
              </a:lnSpc>
              <a:spcBef>
                <a:spcPts val="0"/>
              </a:spcBef>
              <a:spcAft>
                <a:spcPts val="0"/>
              </a:spcAft>
              <a:buClrTx/>
              <a:buSzTx/>
              <a:buFont typeface="Wingdings" panose="05000000000000000000" pitchFamily="2" charset="2"/>
            </a:pPr>
            <a:r>
              <a:rPr kumimoji="1" lang="en-US" altLang="zh-CN" sz="2000" noProof="0" dirty="0">
                <a:ln>
                  <a:noFill/>
                </a:ln>
                <a:solidFill>
                  <a:srgbClr val="C00000"/>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本地域</a:t>
            </a:r>
          </a:p>
          <a:p>
            <a:pPr indent="-360680" algn="ctr">
              <a:lnSpc>
                <a:spcPct val="100000"/>
              </a:lnSpc>
              <a:spcBef>
                <a:spcPts val="0"/>
              </a:spcBef>
              <a:spcAft>
                <a:spcPts val="0"/>
              </a:spcAft>
              <a:buClrTx/>
              <a:buSzTx/>
              <a:buFont typeface="Wingdings" panose="05000000000000000000" pitchFamily="2" charset="2"/>
            </a:pPr>
            <a:r>
              <a:rPr kumimoji="1" lang="en-US" altLang="zh-CN" sz="2000" noProof="0" dirty="0">
                <a:ln>
                  <a:noFill/>
                </a:ln>
                <a:solidFill>
                  <a:srgbClr val="C00000"/>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名字服务器</a:t>
            </a:r>
            <a:endParaRPr lang="zh-CN" altLang="en-US" sz="2000" dirty="0">
              <a:solidFill>
                <a:srgbClr val="FF00FF"/>
              </a:solidFill>
              <a:latin typeface="微软雅黑" panose="020B0503020204020204" pitchFamily="34" charset="-122"/>
              <a:ea typeface="微软雅黑" panose="020B0503020204020204" pitchFamily="34" charset="-122"/>
              <a:cs typeface="微软雅黑" panose="020B0503020204020204" pitchFamily="34" charset="-122"/>
            </a:endParaRPr>
          </a:p>
          <a:p>
            <a:pPr algn="ctr">
              <a:lnSpc>
                <a:spcPct val="80000"/>
              </a:lnSpc>
            </a:pPr>
            <a:r>
              <a:rPr lang="en-US" altLang="zh-CN" sz="2000" dirty="0">
                <a:solidFill>
                  <a:schemeClr val="folHlink"/>
                </a:solidFill>
                <a:latin typeface="微软雅黑" panose="020B0503020204020204" pitchFamily="34" charset="-122"/>
                <a:ea typeface="微软雅黑" panose="020B0503020204020204" pitchFamily="34" charset="-122"/>
                <a:cs typeface="微软雅黑" panose="020B0503020204020204" pitchFamily="34" charset="-122"/>
              </a:rPr>
              <a:t>dns.xyz.com</a:t>
            </a:r>
          </a:p>
        </p:txBody>
      </p:sp>
    </p:spTree>
    <p:extLst>
      <p:ext uri="{BB962C8B-B14F-4D97-AF65-F5344CB8AC3E}">
        <p14:creationId xmlns:p14="http://schemas.microsoft.com/office/powerpoint/2010/main" val="5056822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normAutofit/>
          </a:bodyPr>
          <a:lstStyle/>
          <a:p>
            <a:r>
              <a:rPr lang="zh-CN" altLang="en-US" dirty="0">
                <a:sym typeface="+mn-ea"/>
              </a:rPr>
              <a:t>迭代查询</a:t>
            </a:r>
            <a:endParaRPr lang="zh-CN" altLang="en-US" dirty="0"/>
          </a:p>
        </p:txBody>
      </p:sp>
      <p:sp>
        <p:nvSpPr>
          <p:cNvPr id="10" name="灯片编号占位符 9"/>
          <p:cNvSpPr>
            <a:spLocks noGrp="1"/>
          </p:cNvSpPr>
          <p:nvPr>
            <p:ph type="sldNum" sz="quarter" idx="11"/>
          </p:nvPr>
        </p:nvSpPr>
        <p:spPr/>
        <p:txBody>
          <a:bodyPr/>
          <a:lstStyle/>
          <a:p>
            <a:fld id="{8D4D1E41-7A09-AB4A-A4E1-09765ADA2698}" type="slidenum">
              <a:rPr kumimoji="1" lang="zh-CN" altLang="en-US" smtClean="0"/>
              <a:t>28</a:t>
            </a:fld>
            <a:endParaRPr kumimoji="1" lang="zh-CN" altLang="en-US" dirty="0"/>
          </a:p>
        </p:txBody>
      </p:sp>
      <p:sp>
        <p:nvSpPr>
          <p:cNvPr id="5" name="内容占位符 2"/>
          <p:cNvSpPr>
            <a:spLocks noGrp="1"/>
          </p:cNvSpPr>
          <p:nvPr/>
        </p:nvSpPr>
        <p:spPr>
          <a:xfrm>
            <a:off x="838200" y="1489166"/>
            <a:ext cx="4230370" cy="4862739"/>
          </a:xfrm>
          <a:prstGeom prst="rect">
            <a:avLst/>
          </a:prstGeom>
        </p:spPr>
        <p:txBody>
          <a:bodyPr vert="horz" lIns="91440" tIns="45720" rIns="91440" bIns="45720" rtlCol="0">
            <a:noAutofit/>
          </a:bodyPr>
          <a:lstStyle>
            <a:lvl1pPr marL="360680" indent="-36068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gn="l">
              <a:spcBef>
                <a:spcPct val="10000"/>
              </a:spcBef>
              <a:buFont typeface="Wingdings" panose="05000000000000000000" pitchFamily="2" charset="2"/>
              <a:buChar char="Ø"/>
            </a:pPr>
            <a:r>
              <a:rPr kumimoji="1" lang="en-US" altLang="zh-CN" noProof="0" dirty="0" err="1">
                <a:ln>
                  <a:noFill/>
                </a:ln>
                <a:solidFill>
                  <a:srgbClr val="C00000"/>
                </a:solidFill>
                <a:effectLst/>
                <a:uLnTx/>
                <a:uFillTx/>
                <a:cs typeface="微软雅黑" panose="020B0503020204020204" pitchFamily="34" charset="-122"/>
                <a:sym typeface="+mn-ea"/>
              </a:rPr>
              <a:t>迭代查询</a:t>
            </a:r>
            <a:endParaRPr lang="en-US" altLang="zh-CN" dirty="0">
              <a:cs typeface="微软雅黑" panose="020B0503020204020204" pitchFamily="34" charset="-122"/>
              <a:sym typeface="+mn-ea"/>
            </a:endParaRPr>
          </a:p>
          <a:p>
            <a:pPr marL="668020" lvl="1" indent="-342900">
              <a:spcBef>
                <a:spcPct val="10000"/>
              </a:spcBef>
            </a:pPr>
            <a:r>
              <a:rPr lang="zh-CN" altLang="en-US" dirty="0">
                <a:cs typeface="微软雅黑" panose="020B0503020204020204" pitchFamily="34" charset="-122"/>
                <a:sym typeface="+mn-ea"/>
              </a:rPr>
              <a:t>当收到查询请求报文的域名服务器不知道被查询域名的IP地址时，就把自己知道的下一步应查询的域名服务器IP地址告诉</a:t>
            </a:r>
            <a:r>
              <a:rPr kumimoji="1" lang="zh-CN" altLang="en-US" noProof="0" dirty="0">
                <a:ln>
                  <a:noFill/>
                </a:ln>
                <a:solidFill>
                  <a:srgbClr val="C00000"/>
                </a:solidFill>
                <a:effectLst/>
                <a:uLnTx/>
                <a:uFillTx/>
                <a:cs typeface="微软雅黑" panose="020B0503020204020204" pitchFamily="34" charset="-122"/>
                <a:sym typeface="+mn-ea"/>
              </a:rPr>
              <a:t>查询者</a:t>
            </a:r>
            <a:r>
              <a:rPr lang="zh-CN" altLang="en-US" dirty="0">
                <a:cs typeface="微软雅黑" panose="020B0503020204020204" pitchFamily="34" charset="-122"/>
                <a:sym typeface="+mn-ea"/>
              </a:rPr>
              <a:t>，由查询者继续向该域名服务器查询</a:t>
            </a:r>
            <a:endParaRPr lang="en-US" altLang="zh-CN" dirty="0">
              <a:cs typeface="微软雅黑" panose="020B0503020204020204" pitchFamily="34" charset="-122"/>
              <a:sym typeface="+mn-ea"/>
            </a:endParaRPr>
          </a:p>
          <a:p>
            <a:pPr marL="668020" lvl="1" indent="-342900">
              <a:spcBef>
                <a:spcPct val="10000"/>
              </a:spcBef>
            </a:pPr>
            <a:r>
              <a:rPr kumimoji="1" lang="zh-CN" altLang="en-US" dirty="0">
                <a:solidFill>
                  <a:srgbClr val="C00000"/>
                </a:solidFill>
                <a:sym typeface="+mn-ea"/>
              </a:rPr>
              <a:t>通常本地</a:t>
            </a:r>
            <a:r>
              <a:rPr kumimoji="1" lang="en-US" altLang="zh-CN" dirty="0">
                <a:solidFill>
                  <a:srgbClr val="C00000"/>
                </a:solidFill>
                <a:sym typeface="+mn-ea"/>
              </a:rPr>
              <a:t>DNS</a:t>
            </a:r>
            <a:r>
              <a:rPr kumimoji="1" lang="zh-CN" altLang="en-US" dirty="0">
                <a:solidFill>
                  <a:srgbClr val="C00000"/>
                </a:solidFill>
                <a:sym typeface="+mn-ea"/>
              </a:rPr>
              <a:t>之上使用</a:t>
            </a:r>
            <a:endParaRPr kumimoji="1" lang="zh-CN" altLang="en-US" dirty="0">
              <a:solidFill>
                <a:srgbClr val="C00000"/>
              </a:solidFill>
            </a:endParaRPr>
          </a:p>
        </p:txBody>
      </p:sp>
      <p:grpSp>
        <p:nvGrpSpPr>
          <p:cNvPr id="14" name="组合 13"/>
          <p:cNvGrpSpPr/>
          <p:nvPr/>
        </p:nvGrpSpPr>
        <p:grpSpPr>
          <a:xfrm>
            <a:off x="5034108" y="1673226"/>
            <a:ext cx="7157244" cy="4801235"/>
            <a:chOff x="4948383" y="1673226"/>
            <a:chExt cx="7157244" cy="4801235"/>
          </a:xfrm>
        </p:grpSpPr>
        <p:grpSp>
          <p:nvGrpSpPr>
            <p:cNvPr id="15" name="组合 14"/>
            <p:cNvGrpSpPr/>
            <p:nvPr/>
          </p:nvGrpSpPr>
          <p:grpSpPr bwMode="auto">
            <a:xfrm>
              <a:off x="7097858" y="4703764"/>
              <a:ext cx="3217862" cy="876300"/>
              <a:chOff x="0" y="0"/>
              <a:chExt cx="2027" cy="552"/>
            </a:xfrm>
          </p:grpSpPr>
          <p:sp>
            <p:nvSpPr>
              <p:cNvPr id="16" name="矩形 34820"/>
              <p:cNvSpPr>
                <a:spLocks noChangeArrowheads="1"/>
              </p:cNvSpPr>
              <p:nvPr/>
            </p:nvSpPr>
            <p:spPr bwMode="auto">
              <a:xfrm>
                <a:off x="221" y="105"/>
                <a:ext cx="1806" cy="217"/>
              </a:xfrm>
              <a:prstGeom prst="rect">
                <a:avLst/>
              </a:prstGeom>
              <a:solidFill>
                <a:srgbClr val="FFFF66"/>
              </a:solidFill>
              <a:ln w="9525">
                <a:solidFill>
                  <a:schemeClr val="tx1"/>
                </a:solidFill>
                <a:miter lim="800000"/>
              </a:ln>
            </p:spPr>
            <p:txBody>
              <a:bodyPr/>
              <a:lstStyle/>
              <a:p>
                <a:endParaRPr lang="zh-CN" altLang="en-US">
                  <a:latin typeface="微软雅黑" panose="020B0503020204020204" pitchFamily="34" charset="-122"/>
                  <a:ea typeface="微软雅黑" panose="020B0503020204020204" pitchFamily="34" charset="-122"/>
                  <a:cs typeface="Times New Roman" panose="02020603050405020304" charset="0"/>
                </a:endParaRPr>
              </a:p>
            </p:txBody>
          </p:sp>
          <p:sp>
            <p:nvSpPr>
              <p:cNvPr id="54" name="文本框 34821"/>
              <p:cNvSpPr txBox="1">
                <a:spLocks noChangeArrowheads="1"/>
              </p:cNvSpPr>
              <p:nvPr/>
            </p:nvSpPr>
            <p:spPr bwMode="auto">
              <a:xfrm flipH="1">
                <a:off x="141" y="120"/>
                <a:ext cx="1735"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nSpc>
                    <a:spcPct val="80000"/>
                  </a:lnSpc>
                </a:pPr>
                <a:r>
                  <a:rPr lang="en-US" altLang="zh-CN" sz="2000">
                    <a:solidFill>
                      <a:schemeClr val="folHlink"/>
                    </a:solidFill>
                    <a:latin typeface="微软雅黑" panose="020B0503020204020204" pitchFamily="34" charset="-122"/>
                    <a:ea typeface="微软雅黑" panose="020B0503020204020204" pitchFamily="34" charset="-122"/>
                    <a:cs typeface="微软雅黑" panose="020B0503020204020204" pitchFamily="34" charset="-122"/>
                  </a:rPr>
                  <a:t>   y.abc.com</a:t>
                </a:r>
                <a:r>
                  <a:rPr lang="en-US" altLang="zh-CN" sz="1000">
                    <a:solidFill>
                      <a:schemeClr val="folHlink"/>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000">
                    <a:solidFill>
                      <a:schemeClr val="folHlink"/>
                    </a:solidFill>
                    <a:latin typeface="微软雅黑" panose="020B0503020204020204" pitchFamily="34" charset="-122"/>
                    <a:ea typeface="微软雅黑" panose="020B0503020204020204" pitchFamily="34" charset="-122"/>
                    <a:cs typeface="微软雅黑" panose="020B0503020204020204" pitchFamily="34" charset="-122"/>
                  </a:rPr>
                  <a:t>的</a:t>
                </a:r>
                <a:r>
                  <a:rPr lang="zh-CN" altLang="en-US" sz="1600">
                    <a:solidFill>
                      <a:schemeClr val="folHlink"/>
                    </a:solidFill>
                    <a:latin typeface="微软雅黑" panose="020B0503020204020204" pitchFamily="34" charset="-122"/>
                    <a:ea typeface="微软雅黑" panose="020B0503020204020204" pitchFamily="34" charset="-122"/>
                    <a:cs typeface="微软雅黑" panose="020B0503020204020204" pitchFamily="34" charset="-122"/>
                  </a:rPr>
                  <a:t> </a:t>
                </a:r>
                <a:r>
                  <a:rPr lang="en-US" altLang="zh-CN" sz="2000">
                    <a:solidFill>
                      <a:schemeClr val="folHlink"/>
                    </a:solidFill>
                    <a:latin typeface="微软雅黑" panose="020B0503020204020204" pitchFamily="34" charset="-122"/>
                    <a:ea typeface="微软雅黑" panose="020B0503020204020204" pitchFamily="34" charset="-122"/>
                    <a:cs typeface="微软雅黑" panose="020B0503020204020204" pitchFamily="34" charset="-122"/>
                  </a:rPr>
                  <a:t>IP</a:t>
                </a:r>
                <a:r>
                  <a:rPr lang="en-US" altLang="zh-CN" sz="1600">
                    <a:solidFill>
                      <a:schemeClr val="folHlink"/>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000">
                    <a:solidFill>
                      <a:schemeClr val="folHlink"/>
                    </a:solidFill>
                    <a:latin typeface="微软雅黑" panose="020B0503020204020204" pitchFamily="34" charset="-122"/>
                    <a:ea typeface="微软雅黑" panose="020B0503020204020204" pitchFamily="34" charset="-122"/>
                    <a:cs typeface="微软雅黑" panose="020B0503020204020204" pitchFamily="34" charset="-122"/>
                  </a:rPr>
                  <a:t>地址 </a:t>
                </a:r>
              </a:p>
            </p:txBody>
          </p:sp>
          <p:sp>
            <p:nvSpPr>
              <p:cNvPr id="55" name="文本框 34822"/>
              <p:cNvSpPr txBox="1">
                <a:spLocks noChangeArrowheads="1"/>
              </p:cNvSpPr>
              <p:nvPr/>
            </p:nvSpPr>
            <p:spPr bwMode="auto">
              <a:xfrm flipH="1">
                <a:off x="0" y="82"/>
                <a:ext cx="275"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000">
                    <a:solidFill>
                      <a:schemeClr val="folHlink"/>
                    </a:solidFill>
                    <a:latin typeface="微软雅黑" panose="020B0503020204020204" pitchFamily="34" charset="-122"/>
                    <a:ea typeface="微软雅黑" panose="020B0503020204020204" pitchFamily="34" charset="-122"/>
                  </a:rPr>
                  <a:t>⑧</a:t>
                </a:r>
              </a:p>
            </p:txBody>
          </p:sp>
          <p:sp>
            <p:nvSpPr>
              <p:cNvPr id="56" name="直接连接符 34823"/>
              <p:cNvSpPr>
                <a:spLocks noChangeShapeType="1"/>
              </p:cNvSpPr>
              <p:nvPr/>
            </p:nvSpPr>
            <p:spPr bwMode="auto">
              <a:xfrm rot="10800000" flipH="1" flipV="1">
                <a:off x="43" y="0"/>
                <a:ext cx="0" cy="552"/>
              </a:xfrm>
              <a:prstGeom prst="line">
                <a:avLst/>
              </a:prstGeom>
              <a:noFill/>
              <a:ln w="57150">
                <a:solidFill>
                  <a:schemeClr val="hlink"/>
                </a:solidFill>
                <a:round/>
                <a:tailEnd type="triangle" w="sm" len="med"/>
              </a:ln>
              <a:extLst>
                <a:ext uri="{909E8E84-426E-40DD-AFC4-6F175D3DCCD1}">
                  <a14:hiddenFill xmlns:a14="http://schemas.microsoft.com/office/drawing/2010/main">
                    <a:noFill/>
                  </a14:hiddenFill>
                </a:ext>
              </a:extLst>
            </p:spPr>
            <p:txBody>
              <a:bodyPr/>
              <a:lstStyle/>
              <a:p>
                <a:endParaRPr lang="zh-CN" altLang="en-US"/>
              </a:p>
            </p:txBody>
          </p:sp>
        </p:grpSp>
        <p:sp>
          <p:nvSpPr>
            <p:cNvPr id="57" name="矩形 34824"/>
            <p:cNvSpPr>
              <a:spLocks noChangeArrowheads="1"/>
            </p:cNvSpPr>
            <p:nvPr/>
          </p:nvSpPr>
          <p:spPr bwMode="auto">
            <a:xfrm flipH="1">
              <a:off x="6594620" y="1706564"/>
              <a:ext cx="3411538" cy="2938462"/>
            </a:xfrm>
            <a:prstGeom prst="rect">
              <a:avLst/>
            </a:prstGeom>
            <a:solidFill>
              <a:srgbClr val="EAEAEA"/>
            </a:solidFill>
            <a:ln w="9525">
              <a:solidFill>
                <a:schemeClr val="tx1"/>
              </a:solidFill>
              <a:prstDash val="dash"/>
              <a:miter lim="800000"/>
            </a:ln>
          </p:spPr>
          <p:txBody>
            <a:bodyPr/>
            <a:lstStyle/>
            <a:p>
              <a:endParaRPr lang="zh-CN" altLang="en-US">
                <a:latin typeface="微软雅黑" panose="020B0503020204020204" pitchFamily="34" charset="-122"/>
                <a:ea typeface="微软雅黑" panose="020B0503020204020204" pitchFamily="34" charset="-122"/>
                <a:cs typeface="Times New Roman" panose="02020603050405020304" charset="0"/>
              </a:endParaRPr>
            </a:p>
          </p:txBody>
        </p:sp>
        <p:sp>
          <p:nvSpPr>
            <p:cNvPr id="58" name="文本框 34825"/>
            <p:cNvSpPr txBox="1">
              <a:spLocks noChangeArrowheads="1"/>
            </p:cNvSpPr>
            <p:nvPr/>
          </p:nvSpPr>
          <p:spPr bwMode="auto">
            <a:xfrm flipH="1">
              <a:off x="10011555" y="1808164"/>
              <a:ext cx="1960880" cy="706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sz="2000">
                  <a:solidFill>
                    <a:schemeClr val="folHlink"/>
                  </a:solidFill>
                  <a:latin typeface="微软雅黑" panose="020B0503020204020204" pitchFamily="34" charset="-122"/>
                  <a:ea typeface="微软雅黑" panose="020B0503020204020204" pitchFamily="34" charset="-122"/>
                  <a:cs typeface="微软雅黑" panose="020B0503020204020204" pitchFamily="34" charset="-122"/>
                </a:rPr>
                <a:t>顶级域名服务器</a:t>
              </a:r>
            </a:p>
            <a:p>
              <a:pPr algn="ctr"/>
              <a:r>
                <a:rPr lang="en-US" altLang="zh-CN" sz="2000">
                  <a:solidFill>
                    <a:schemeClr val="folHlink"/>
                  </a:solidFill>
                  <a:latin typeface="微软雅黑" panose="020B0503020204020204" pitchFamily="34" charset="-122"/>
                  <a:ea typeface="微软雅黑" panose="020B0503020204020204" pitchFamily="34" charset="-122"/>
                  <a:cs typeface="微软雅黑" panose="020B0503020204020204" pitchFamily="34" charset="-122"/>
                </a:rPr>
                <a:t>dns.com</a:t>
              </a:r>
            </a:p>
          </p:txBody>
        </p:sp>
        <p:sp>
          <p:nvSpPr>
            <p:cNvPr id="59" name="文本框 34826"/>
            <p:cNvSpPr txBox="1">
              <a:spLocks noChangeArrowheads="1"/>
            </p:cNvSpPr>
            <p:nvPr/>
          </p:nvSpPr>
          <p:spPr bwMode="auto">
            <a:xfrm flipH="1">
              <a:off x="10010762" y="3865881"/>
              <a:ext cx="2094865"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lnSpc>
                  <a:spcPct val="80000"/>
                </a:lnSpc>
              </a:pPr>
              <a:r>
                <a:rPr lang="zh-CN" altLang="en-US" sz="2000">
                  <a:solidFill>
                    <a:schemeClr val="folHlink"/>
                  </a:solidFill>
                  <a:latin typeface="微软雅黑" panose="020B0503020204020204" pitchFamily="34" charset="-122"/>
                  <a:ea typeface="微软雅黑" panose="020B0503020204020204" pitchFamily="34" charset="-122"/>
                  <a:cs typeface="微软雅黑" panose="020B0503020204020204" pitchFamily="34" charset="-122"/>
                </a:rPr>
                <a:t>二级域名服务器dns.abc.com</a:t>
              </a:r>
            </a:p>
          </p:txBody>
        </p:sp>
        <p:sp>
          <p:nvSpPr>
            <p:cNvPr id="60" name="文本框 34827"/>
            <p:cNvSpPr txBox="1">
              <a:spLocks noChangeArrowheads="1"/>
            </p:cNvSpPr>
            <p:nvPr/>
          </p:nvSpPr>
          <p:spPr bwMode="auto">
            <a:xfrm flipH="1">
              <a:off x="4948383" y="3865881"/>
              <a:ext cx="1675924" cy="953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indent="-360680" algn="ctr">
                <a:lnSpc>
                  <a:spcPct val="100000"/>
                </a:lnSpc>
                <a:spcBef>
                  <a:spcPts val="0"/>
                </a:spcBef>
                <a:spcAft>
                  <a:spcPts val="0"/>
                </a:spcAft>
                <a:buClrTx/>
                <a:buSzTx/>
                <a:buFont typeface="Wingdings" panose="05000000000000000000" pitchFamily="2" charset="2"/>
              </a:pPr>
              <a:r>
                <a:rPr kumimoji="1" lang="en-US" altLang="zh-CN" sz="2000" noProof="0" dirty="0">
                  <a:ln>
                    <a:noFill/>
                  </a:ln>
                  <a:solidFill>
                    <a:srgbClr val="C00000"/>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本地域</a:t>
              </a:r>
            </a:p>
            <a:p>
              <a:pPr indent="-360680" algn="ctr">
                <a:lnSpc>
                  <a:spcPct val="100000"/>
                </a:lnSpc>
                <a:spcBef>
                  <a:spcPts val="0"/>
                </a:spcBef>
                <a:spcAft>
                  <a:spcPts val="0"/>
                </a:spcAft>
                <a:buClrTx/>
                <a:buSzTx/>
                <a:buFont typeface="Wingdings" panose="05000000000000000000" pitchFamily="2" charset="2"/>
              </a:pPr>
              <a:r>
                <a:rPr kumimoji="1" lang="en-US" altLang="zh-CN" sz="2000" noProof="0" dirty="0">
                  <a:ln>
                    <a:noFill/>
                  </a:ln>
                  <a:solidFill>
                    <a:srgbClr val="C00000"/>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名字服务器</a:t>
              </a:r>
              <a:endParaRPr lang="zh-CN" altLang="en-US" sz="2000" dirty="0">
                <a:solidFill>
                  <a:srgbClr val="FF00FF"/>
                </a:solidFill>
                <a:latin typeface="微软雅黑" panose="020B0503020204020204" pitchFamily="34" charset="-122"/>
                <a:ea typeface="微软雅黑" panose="020B0503020204020204" pitchFamily="34" charset="-122"/>
                <a:cs typeface="微软雅黑" panose="020B0503020204020204" pitchFamily="34" charset="-122"/>
              </a:endParaRPr>
            </a:p>
            <a:p>
              <a:pPr algn="ctr">
                <a:lnSpc>
                  <a:spcPct val="80000"/>
                </a:lnSpc>
              </a:pPr>
              <a:r>
                <a:rPr lang="en-US" altLang="zh-CN" sz="2000" dirty="0">
                  <a:solidFill>
                    <a:schemeClr val="folHlink"/>
                  </a:solidFill>
                  <a:latin typeface="微软雅黑" panose="020B0503020204020204" pitchFamily="34" charset="-122"/>
                  <a:ea typeface="微软雅黑" panose="020B0503020204020204" pitchFamily="34" charset="-122"/>
                  <a:cs typeface="微软雅黑" panose="020B0503020204020204" pitchFamily="34" charset="-122"/>
                </a:rPr>
                <a:t>dns.xyz.com</a:t>
              </a:r>
            </a:p>
          </p:txBody>
        </p:sp>
        <p:pic>
          <p:nvPicPr>
            <p:cNvPr id="61" name="图片 34828"/>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6793058" y="5667376"/>
              <a:ext cx="531812" cy="531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 name="文本框 34829"/>
            <p:cNvSpPr txBox="1">
              <a:spLocks noChangeArrowheads="1"/>
            </p:cNvSpPr>
            <p:nvPr/>
          </p:nvSpPr>
          <p:spPr bwMode="auto">
            <a:xfrm flipH="1">
              <a:off x="6224733" y="6137276"/>
              <a:ext cx="1458595" cy="337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nSpc>
                  <a:spcPct val="80000"/>
                </a:lnSpc>
              </a:pPr>
              <a:r>
                <a:rPr lang="en-US" altLang="zh-CN" sz="2000" dirty="0">
                  <a:solidFill>
                    <a:schemeClr val="folHlink"/>
                  </a:solidFill>
                  <a:latin typeface="微软雅黑" panose="020B0503020204020204" pitchFamily="34" charset="-122"/>
                  <a:ea typeface="微软雅黑" panose="020B0503020204020204" pitchFamily="34" charset="-122"/>
                  <a:cs typeface="Times New Roman" panose="02020603050405020304" charset="0"/>
                </a:rPr>
                <a:t>m.xyz.com </a:t>
              </a:r>
            </a:p>
          </p:txBody>
        </p:sp>
        <p:sp>
          <p:nvSpPr>
            <p:cNvPr id="63" name="文本框 34830"/>
            <p:cNvSpPr txBox="1">
              <a:spLocks noChangeArrowheads="1"/>
            </p:cNvSpPr>
            <p:nvPr/>
          </p:nvSpPr>
          <p:spPr bwMode="auto">
            <a:xfrm flipH="1">
              <a:off x="5304935" y="2036764"/>
              <a:ext cx="1198880"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sz="2000" dirty="0">
                  <a:solidFill>
                    <a:schemeClr val="folHlink"/>
                  </a:solidFill>
                  <a:latin typeface="微软雅黑" panose="020B0503020204020204" pitchFamily="34" charset="-122"/>
                  <a:ea typeface="微软雅黑" panose="020B0503020204020204" pitchFamily="34" charset="-122"/>
                </a:rPr>
                <a:t>根服务器</a:t>
              </a:r>
            </a:p>
          </p:txBody>
        </p:sp>
        <p:pic>
          <p:nvPicPr>
            <p:cNvPr id="64" name="图片 34831"/>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6693045" y="3530601"/>
              <a:ext cx="754063" cy="1217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 name="图片 34832"/>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6693045" y="1673226"/>
              <a:ext cx="754063" cy="1217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 name="图片 3483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9094933" y="1673226"/>
              <a:ext cx="757237" cy="1217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7" name="组合 66"/>
            <p:cNvGrpSpPr/>
            <p:nvPr/>
          </p:nvGrpSpPr>
          <p:grpSpPr bwMode="auto">
            <a:xfrm>
              <a:off x="7364558" y="2589214"/>
              <a:ext cx="1827212" cy="1117600"/>
              <a:chOff x="0" y="0"/>
              <a:chExt cx="1151" cy="704"/>
            </a:xfrm>
          </p:grpSpPr>
          <p:sp>
            <p:nvSpPr>
              <p:cNvPr id="68" name="文本框 34835"/>
              <p:cNvSpPr txBox="1">
                <a:spLocks noChangeArrowheads="1"/>
              </p:cNvSpPr>
              <p:nvPr/>
            </p:nvSpPr>
            <p:spPr bwMode="auto">
              <a:xfrm flipH="1">
                <a:off x="546" y="0"/>
                <a:ext cx="275"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000">
                    <a:solidFill>
                      <a:schemeClr val="folHlink"/>
                    </a:solidFill>
                    <a:latin typeface="微软雅黑" panose="020B0503020204020204" pitchFamily="34" charset="-122"/>
                    <a:ea typeface="微软雅黑" panose="020B0503020204020204" pitchFamily="34" charset="-122"/>
                  </a:rPr>
                  <a:t>④</a:t>
                </a:r>
              </a:p>
            </p:txBody>
          </p:sp>
          <p:sp>
            <p:nvSpPr>
              <p:cNvPr id="69" name="直接连接符 34836"/>
              <p:cNvSpPr>
                <a:spLocks noChangeShapeType="1"/>
              </p:cNvSpPr>
              <p:nvPr/>
            </p:nvSpPr>
            <p:spPr bwMode="auto">
              <a:xfrm rot="10800000" flipH="1">
                <a:off x="0" y="23"/>
                <a:ext cx="1151" cy="681"/>
              </a:xfrm>
              <a:prstGeom prst="line">
                <a:avLst/>
              </a:prstGeom>
              <a:noFill/>
              <a:ln w="57150">
                <a:solidFill>
                  <a:schemeClr val="hlink"/>
                </a:solidFill>
                <a:round/>
                <a:tailEnd type="triangle" w="sm"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70" name="组合 69"/>
            <p:cNvGrpSpPr/>
            <p:nvPr/>
          </p:nvGrpSpPr>
          <p:grpSpPr bwMode="auto">
            <a:xfrm>
              <a:off x="7461395" y="2713039"/>
              <a:ext cx="1941513" cy="1171575"/>
              <a:chOff x="0" y="0"/>
              <a:chExt cx="1223" cy="738"/>
            </a:xfrm>
          </p:grpSpPr>
          <p:sp>
            <p:nvSpPr>
              <p:cNvPr id="71" name="文本框 34838"/>
              <p:cNvSpPr txBox="1">
                <a:spLocks noChangeArrowheads="1"/>
              </p:cNvSpPr>
              <p:nvPr/>
            </p:nvSpPr>
            <p:spPr bwMode="auto">
              <a:xfrm flipH="1">
                <a:off x="788" y="183"/>
                <a:ext cx="275"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000">
                    <a:solidFill>
                      <a:schemeClr val="folHlink"/>
                    </a:solidFill>
                    <a:latin typeface="微软雅黑" panose="020B0503020204020204" pitchFamily="34" charset="-122"/>
                    <a:ea typeface="微软雅黑" panose="020B0503020204020204" pitchFamily="34" charset="-122"/>
                  </a:rPr>
                  <a:t>⑤</a:t>
                </a:r>
              </a:p>
            </p:txBody>
          </p:sp>
          <p:sp>
            <p:nvSpPr>
              <p:cNvPr id="72" name="直接连接符 34839"/>
              <p:cNvSpPr>
                <a:spLocks noChangeShapeType="1"/>
              </p:cNvSpPr>
              <p:nvPr/>
            </p:nvSpPr>
            <p:spPr bwMode="auto">
              <a:xfrm flipH="1">
                <a:off x="0" y="0"/>
                <a:ext cx="1223" cy="738"/>
              </a:xfrm>
              <a:prstGeom prst="line">
                <a:avLst/>
              </a:prstGeom>
              <a:noFill/>
              <a:ln w="57150">
                <a:solidFill>
                  <a:schemeClr val="hlink"/>
                </a:solidFill>
                <a:round/>
                <a:tailEnd type="triangle" w="sm" len="med"/>
              </a:ln>
              <a:extLst>
                <a:ext uri="{909E8E84-426E-40DD-AFC4-6F175D3DCCD1}">
                  <a14:hiddenFill xmlns:a14="http://schemas.microsoft.com/office/drawing/2010/main">
                    <a:noFill/>
                  </a14:hiddenFill>
                </a:ext>
              </a:extLst>
            </p:spPr>
            <p:txBody>
              <a:bodyPr/>
              <a:lstStyle/>
              <a:p>
                <a:endParaRPr lang="zh-CN" altLang="en-US"/>
              </a:p>
            </p:txBody>
          </p:sp>
        </p:grpSp>
        <p:pic>
          <p:nvPicPr>
            <p:cNvPr id="73" name="图片 34840"/>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9191770" y="3530601"/>
              <a:ext cx="755650" cy="1217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4" name="组合 73"/>
            <p:cNvGrpSpPr/>
            <p:nvPr/>
          </p:nvGrpSpPr>
          <p:grpSpPr bwMode="auto">
            <a:xfrm>
              <a:off x="7461395" y="3741739"/>
              <a:ext cx="1778000" cy="398463"/>
              <a:chOff x="0" y="0"/>
              <a:chExt cx="1120" cy="251"/>
            </a:xfrm>
          </p:grpSpPr>
          <p:sp>
            <p:nvSpPr>
              <p:cNvPr id="75" name="文本框 34842"/>
              <p:cNvSpPr txBox="1">
                <a:spLocks noChangeArrowheads="1"/>
              </p:cNvSpPr>
              <p:nvPr/>
            </p:nvSpPr>
            <p:spPr bwMode="auto">
              <a:xfrm flipH="1">
                <a:off x="524" y="0"/>
                <a:ext cx="275"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000">
                    <a:solidFill>
                      <a:schemeClr val="folHlink"/>
                    </a:solidFill>
                    <a:latin typeface="微软雅黑" panose="020B0503020204020204" pitchFamily="34" charset="-122"/>
                    <a:ea typeface="微软雅黑" panose="020B0503020204020204" pitchFamily="34" charset="-122"/>
                  </a:rPr>
                  <a:t>⑥</a:t>
                </a:r>
              </a:p>
            </p:txBody>
          </p:sp>
          <p:sp>
            <p:nvSpPr>
              <p:cNvPr id="76" name="直接连接符 34843"/>
              <p:cNvSpPr>
                <a:spLocks noChangeShapeType="1"/>
              </p:cNvSpPr>
              <p:nvPr/>
            </p:nvSpPr>
            <p:spPr bwMode="auto">
              <a:xfrm rot="16200000" flipH="1">
                <a:off x="560" y="-318"/>
                <a:ext cx="0" cy="1120"/>
              </a:xfrm>
              <a:prstGeom prst="line">
                <a:avLst/>
              </a:prstGeom>
              <a:noFill/>
              <a:ln w="57150">
                <a:solidFill>
                  <a:schemeClr val="hlink"/>
                </a:solidFill>
                <a:round/>
                <a:tailEnd type="triangle" w="sm"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77" name="组合 76"/>
            <p:cNvGrpSpPr/>
            <p:nvPr/>
          </p:nvGrpSpPr>
          <p:grpSpPr bwMode="auto">
            <a:xfrm>
              <a:off x="7461395" y="4179889"/>
              <a:ext cx="1778000" cy="398463"/>
              <a:chOff x="0" y="0"/>
              <a:chExt cx="1120" cy="251"/>
            </a:xfrm>
          </p:grpSpPr>
          <p:sp>
            <p:nvSpPr>
              <p:cNvPr id="78" name="直接连接符 34845"/>
              <p:cNvSpPr>
                <a:spLocks noChangeShapeType="1"/>
              </p:cNvSpPr>
              <p:nvPr/>
            </p:nvSpPr>
            <p:spPr bwMode="auto">
              <a:xfrm rot="5400000">
                <a:off x="560" y="-500"/>
                <a:ext cx="0" cy="1120"/>
              </a:xfrm>
              <a:prstGeom prst="line">
                <a:avLst/>
              </a:prstGeom>
              <a:noFill/>
              <a:ln w="57150">
                <a:solidFill>
                  <a:schemeClr val="hlink"/>
                </a:solidFill>
                <a:rou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79" name="文本框 34846"/>
              <p:cNvSpPr txBox="1">
                <a:spLocks noChangeArrowheads="1"/>
              </p:cNvSpPr>
              <p:nvPr/>
            </p:nvSpPr>
            <p:spPr bwMode="auto">
              <a:xfrm flipH="1">
                <a:off x="524" y="0"/>
                <a:ext cx="275"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000">
                    <a:solidFill>
                      <a:schemeClr val="folHlink"/>
                    </a:solidFill>
                    <a:latin typeface="微软雅黑" panose="020B0503020204020204" pitchFamily="34" charset="-122"/>
                    <a:ea typeface="微软雅黑" panose="020B0503020204020204" pitchFamily="34" charset="-122"/>
                  </a:rPr>
                  <a:t>⑦</a:t>
                </a:r>
              </a:p>
            </p:txBody>
          </p:sp>
        </p:grpSp>
        <p:grpSp>
          <p:nvGrpSpPr>
            <p:cNvPr id="80" name="组合 79"/>
            <p:cNvGrpSpPr/>
            <p:nvPr/>
          </p:nvGrpSpPr>
          <p:grpSpPr bwMode="auto">
            <a:xfrm>
              <a:off x="6643833" y="2792414"/>
              <a:ext cx="436563" cy="884237"/>
              <a:chOff x="0" y="0"/>
              <a:chExt cx="275" cy="557"/>
            </a:xfrm>
          </p:grpSpPr>
          <p:sp>
            <p:nvSpPr>
              <p:cNvPr id="81" name="文本框 34848"/>
              <p:cNvSpPr txBox="1">
                <a:spLocks noChangeArrowheads="1"/>
              </p:cNvSpPr>
              <p:nvPr/>
            </p:nvSpPr>
            <p:spPr bwMode="auto">
              <a:xfrm flipH="1">
                <a:off x="0" y="140"/>
                <a:ext cx="275"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000" dirty="0">
                    <a:solidFill>
                      <a:schemeClr val="folHlink"/>
                    </a:solidFill>
                    <a:latin typeface="微软雅黑" panose="020B0503020204020204" pitchFamily="34" charset="-122"/>
                    <a:ea typeface="微软雅黑" panose="020B0503020204020204" pitchFamily="34" charset="-122"/>
                  </a:rPr>
                  <a:t>②</a:t>
                </a:r>
              </a:p>
            </p:txBody>
          </p:sp>
          <p:sp>
            <p:nvSpPr>
              <p:cNvPr id="82" name="直接连接符 34849"/>
              <p:cNvSpPr>
                <a:spLocks noChangeShapeType="1"/>
              </p:cNvSpPr>
              <p:nvPr/>
            </p:nvSpPr>
            <p:spPr bwMode="auto">
              <a:xfrm rot="10800000" flipH="1">
                <a:off x="251" y="0"/>
                <a:ext cx="0" cy="557"/>
              </a:xfrm>
              <a:prstGeom prst="line">
                <a:avLst/>
              </a:prstGeom>
              <a:noFill/>
              <a:ln w="57150">
                <a:solidFill>
                  <a:schemeClr val="hlink"/>
                </a:solidFill>
                <a:round/>
                <a:tailEnd type="triangle" w="sm"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83" name="组合 82"/>
            <p:cNvGrpSpPr/>
            <p:nvPr/>
          </p:nvGrpSpPr>
          <p:grpSpPr bwMode="auto">
            <a:xfrm>
              <a:off x="7185170" y="1708151"/>
              <a:ext cx="1890713" cy="1968500"/>
              <a:chOff x="0" y="0"/>
              <a:chExt cx="1191" cy="1240"/>
            </a:xfrm>
          </p:grpSpPr>
          <p:grpSp>
            <p:nvGrpSpPr>
              <p:cNvPr id="84" name="组合 34851"/>
              <p:cNvGrpSpPr/>
              <p:nvPr/>
            </p:nvGrpSpPr>
            <p:grpSpPr bwMode="auto">
              <a:xfrm>
                <a:off x="0" y="688"/>
                <a:ext cx="275" cy="552"/>
                <a:chOff x="0" y="0"/>
                <a:chExt cx="275" cy="552"/>
              </a:xfrm>
            </p:grpSpPr>
            <p:sp>
              <p:nvSpPr>
                <p:cNvPr id="85" name="文本框 34852"/>
                <p:cNvSpPr txBox="1">
                  <a:spLocks noChangeArrowheads="1"/>
                </p:cNvSpPr>
                <p:nvPr/>
              </p:nvSpPr>
              <p:spPr bwMode="auto">
                <a:xfrm flipH="1">
                  <a:off x="0" y="50"/>
                  <a:ext cx="275"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000">
                      <a:solidFill>
                        <a:schemeClr val="folHlink"/>
                      </a:solidFill>
                      <a:latin typeface="微软雅黑" panose="020B0503020204020204" pitchFamily="34" charset="-122"/>
                      <a:ea typeface="微软雅黑" panose="020B0503020204020204" pitchFamily="34" charset="-122"/>
                    </a:rPr>
                    <a:t>③</a:t>
                  </a:r>
                </a:p>
              </p:txBody>
            </p:sp>
            <p:sp>
              <p:nvSpPr>
                <p:cNvPr id="86" name="直接连接符 34853"/>
                <p:cNvSpPr>
                  <a:spLocks noChangeShapeType="1"/>
                </p:cNvSpPr>
                <p:nvPr/>
              </p:nvSpPr>
              <p:spPr bwMode="auto">
                <a:xfrm rot="10800000" flipH="1" flipV="1">
                  <a:off x="13" y="0"/>
                  <a:ext cx="0" cy="552"/>
                </a:xfrm>
                <a:prstGeom prst="line">
                  <a:avLst/>
                </a:prstGeom>
                <a:noFill/>
                <a:ln w="57150">
                  <a:solidFill>
                    <a:schemeClr val="hlink"/>
                  </a:solidFill>
                  <a:round/>
                  <a:tailEnd type="triangle" w="sm" len="med"/>
                </a:ln>
                <a:extLst>
                  <a:ext uri="{909E8E84-426E-40DD-AFC4-6F175D3DCCD1}">
                    <a14:hiddenFill xmlns:a14="http://schemas.microsoft.com/office/drawing/2010/main">
                      <a:noFill/>
                    </a14:hiddenFill>
                  </a:ext>
                </a:extLst>
              </p:spPr>
              <p:txBody>
                <a:bodyPr/>
                <a:lstStyle/>
                <a:p>
                  <a:endParaRPr lang="zh-CN" altLang="en-US"/>
                </a:p>
              </p:txBody>
            </p:sp>
          </p:grpSp>
          <p:sp>
            <p:nvSpPr>
              <p:cNvPr id="87" name="文本框 34854"/>
              <p:cNvSpPr txBox="1">
                <a:spLocks noChangeArrowheads="1"/>
              </p:cNvSpPr>
              <p:nvPr/>
            </p:nvSpPr>
            <p:spPr bwMode="auto">
              <a:xfrm flipH="1">
                <a:off x="256" y="0"/>
                <a:ext cx="935" cy="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kumimoji="1" lang="en-US" altLang="zh-CN" sz="2400" noProof="0" dirty="0">
                    <a:ln>
                      <a:noFill/>
                    </a:ln>
                    <a:solidFill>
                      <a:srgbClr val="C00000"/>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迭代查询</a:t>
                </a:r>
              </a:p>
            </p:txBody>
          </p:sp>
        </p:grpSp>
        <p:grpSp>
          <p:nvGrpSpPr>
            <p:cNvPr id="88" name="组合 87"/>
            <p:cNvGrpSpPr/>
            <p:nvPr/>
          </p:nvGrpSpPr>
          <p:grpSpPr bwMode="auto">
            <a:xfrm>
              <a:off x="6605733" y="4703764"/>
              <a:ext cx="436562" cy="876300"/>
              <a:chOff x="376" y="0"/>
              <a:chExt cx="275" cy="552"/>
            </a:xfrm>
          </p:grpSpPr>
          <p:sp>
            <p:nvSpPr>
              <p:cNvPr id="90" name="文本框 34857"/>
              <p:cNvSpPr txBox="1">
                <a:spLocks noChangeArrowheads="1"/>
              </p:cNvSpPr>
              <p:nvPr/>
            </p:nvSpPr>
            <p:spPr bwMode="auto">
              <a:xfrm flipH="1">
                <a:off x="376" y="118"/>
                <a:ext cx="275"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000">
                    <a:solidFill>
                      <a:schemeClr val="folHlink"/>
                    </a:solidFill>
                    <a:latin typeface="微软雅黑" panose="020B0503020204020204" pitchFamily="34" charset="-122"/>
                    <a:ea typeface="微软雅黑" panose="020B0503020204020204" pitchFamily="34" charset="-122"/>
                  </a:rPr>
                  <a:t>①</a:t>
                </a:r>
              </a:p>
            </p:txBody>
          </p:sp>
          <p:sp>
            <p:nvSpPr>
              <p:cNvPr id="91" name="直接连接符 34858"/>
              <p:cNvSpPr>
                <a:spLocks noChangeShapeType="1"/>
              </p:cNvSpPr>
              <p:nvPr/>
            </p:nvSpPr>
            <p:spPr bwMode="auto">
              <a:xfrm rot="10800000" flipH="1">
                <a:off x="626" y="0"/>
                <a:ext cx="0" cy="552"/>
              </a:xfrm>
              <a:prstGeom prst="line">
                <a:avLst/>
              </a:prstGeom>
              <a:noFill/>
              <a:ln w="57150">
                <a:solidFill>
                  <a:schemeClr val="hlink"/>
                </a:solidFill>
                <a:round/>
                <a:tailEnd type="triangle" w="sm" len="med"/>
              </a:ln>
              <a:extLst>
                <a:ext uri="{909E8E84-426E-40DD-AFC4-6F175D3DCCD1}">
                  <a14:hiddenFill xmlns:a14="http://schemas.microsoft.com/office/drawing/2010/main">
                    <a:noFill/>
                  </a14:hiddenFill>
                </a:ext>
              </a:extLst>
            </p:spPr>
            <p:txBody>
              <a:bodyPr/>
              <a:lstStyle/>
              <a:p>
                <a:endParaRPr lang="zh-CN" altLang="en-US"/>
              </a:p>
            </p:txBody>
          </p:sp>
        </p:grpSp>
      </p:grpSp>
      <p:sp>
        <p:nvSpPr>
          <p:cNvPr id="46" name="文本框 34830">
            <a:extLst>
              <a:ext uri="{FF2B5EF4-FFF2-40B4-BE49-F238E27FC236}">
                <a16:creationId xmlns:a16="http://schemas.microsoft.com/office/drawing/2014/main" id="{7DA3038D-A73F-4DFC-8E80-9C50660F7815}"/>
              </a:ext>
            </a:extLst>
          </p:cNvPr>
          <p:cNvSpPr txBox="1">
            <a:spLocks noChangeArrowheads="1"/>
          </p:cNvSpPr>
          <p:nvPr/>
        </p:nvSpPr>
        <p:spPr bwMode="auto">
          <a:xfrm flipH="1">
            <a:off x="7450283" y="5786096"/>
            <a:ext cx="463429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sz="2000" dirty="0">
                <a:solidFill>
                  <a:schemeClr val="accent1"/>
                </a:solidFill>
                <a:latin typeface="微软雅黑" panose="020B0503020204020204" pitchFamily="34" charset="-122"/>
                <a:ea typeface="微软雅黑" panose="020B0503020204020204" pitchFamily="34" charset="-122"/>
              </a:rPr>
              <a:t>①⑧属于本地</a:t>
            </a:r>
            <a:r>
              <a:rPr lang="en-US" altLang="zh-CN" sz="2000" dirty="0">
                <a:solidFill>
                  <a:schemeClr val="accent1"/>
                </a:solidFill>
                <a:latin typeface="微软雅黑" panose="020B0503020204020204" pitchFamily="34" charset="-122"/>
                <a:ea typeface="微软雅黑" panose="020B0503020204020204" pitchFamily="34" charset="-122"/>
              </a:rPr>
              <a:t>DNS</a:t>
            </a:r>
            <a:r>
              <a:rPr lang="zh-CN" altLang="en-US" sz="2000" dirty="0">
                <a:solidFill>
                  <a:schemeClr val="accent1"/>
                </a:solidFill>
                <a:latin typeface="微软雅黑" panose="020B0503020204020204" pitchFamily="34" charset="-122"/>
                <a:ea typeface="微软雅黑" panose="020B0503020204020204" pitchFamily="34" charset="-122"/>
              </a:rPr>
              <a:t>内，不采用迭代查询</a:t>
            </a:r>
          </a:p>
        </p:txBody>
      </p:sp>
    </p:spTree>
    <p:extLst>
      <p:ext uri="{BB962C8B-B14F-4D97-AF65-F5344CB8AC3E}">
        <p14:creationId xmlns:p14="http://schemas.microsoft.com/office/powerpoint/2010/main" val="183932613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normAutofit/>
          </a:bodyPr>
          <a:lstStyle/>
          <a:p>
            <a:r>
              <a:rPr lang="zh-CN" altLang="en-US" dirty="0">
                <a:sym typeface="+mn-ea"/>
              </a:rPr>
              <a:t>域名解析过程</a:t>
            </a:r>
            <a:r>
              <a:rPr lang="en-US" altLang="zh-CN" dirty="0">
                <a:sym typeface="+mn-ea"/>
              </a:rPr>
              <a:t>: </a:t>
            </a:r>
            <a:r>
              <a:rPr lang="zh-CN" altLang="en-US" dirty="0">
                <a:sym typeface="+mn-ea"/>
              </a:rPr>
              <a:t>步骤</a:t>
            </a:r>
            <a:endParaRPr lang="zh-CN" altLang="en-US" dirty="0"/>
          </a:p>
        </p:txBody>
      </p:sp>
      <p:sp>
        <p:nvSpPr>
          <p:cNvPr id="8" name="内容占位符 7">
            <a:extLst>
              <a:ext uri="{FF2B5EF4-FFF2-40B4-BE49-F238E27FC236}">
                <a16:creationId xmlns:a16="http://schemas.microsoft.com/office/drawing/2014/main" id="{4E9A537B-7BF6-43D3-BCDD-4FE241E48D3C}"/>
              </a:ext>
            </a:extLst>
          </p:cNvPr>
          <p:cNvSpPr>
            <a:spLocks noGrp="1"/>
          </p:cNvSpPr>
          <p:nvPr>
            <p:ph idx="1"/>
          </p:nvPr>
        </p:nvSpPr>
        <p:spPr/>
        <p:txBody>
          <a:bodyPr/>
          <a:lstStyle/>
          <a:p>
            <a:pPr marL="342900" indent="-342900" algn="just"/>
            <a:r>
              <a:rPr lang="zh-CN" altLang="en-US" dirty="0">
                <a:cs typeface="微软雅黑" panose="020B0503020204020204" pitchFamily="34" charset="-122"/>
                <a:sym typeface="+mn-ea"/>
              </a:rPr>
              <a:t>本地</a:t>
            </a:r>
            <a:r>
              <a:rPr lang="en-US" altLang="zh-CN" dirty="0">
                <a:cs typeface="微软雅黑" panose="020B0503020204020204" pitchFamily="34" charset="-122"/>
                <a:sym typeface="+mn-ea"/>
              </a:rPr>
              <a:t>DNS</a:t>
            </a:r>
            <a:r>
              <a:rPr lang="zh-CN" altLang="en-US" dirty="0">
                <a:cs typeface="微软雅黑" panose="020B0503020204020204" pitchFamily="34" charset="-122"/>
                <a:sym typeface="+mn-ea"/>
              </a:rPr>
              <a:t>解析先尝试递归查询（查询对象：本地</a:t>
            </a:r>
            <a:r>
              <a:rPr lang="en-US" altLang="zh-CN" dirty="0">
                <a:cs typeface="微软雅黑" panose="020B0503020204020204" pitchFamily="34" charset="-122"/>
                <a:sym typeface="+mn-ea"/>
              </a:rPr>
              <a:t>DNS</a:t>
            </a:r>
            <a:r>
              <a:rPr lang="zh-CN" altLang="en-US" dirty="0">
                <a:cs typeface="微软雅黑" panose="020B0503020204020204" pitchFamily="34" charset="-122"/>
                <a:sym typeface="+mn-ea"/>
              </a:rPr>
              <a:t>服务器）</a:t>
            </a:r>
            <a:endParaRPr lang="en-US" altLang="zh-CN" dirty="0">
              <a:cs typeface="微软雅黑" panose="020B0503020204020204" pitchFamily="34" charset="-122"/>
              <a:sym typeface="+mn-ea"/>
            </a:endParaRPr>
          </a:p>
          <a:p>
            <a:pPr marL="642938" lvl="1" indent="-342900" algn="just"/>
            <a:r>
              <a:rPr lang="zh-CN" altLang="en-US" dirty="0">
                <a:cs typeface="微软雅黑" panose="020B0503020204020204" pitchFamily="34" charset="-122"/>
                <a:sym typeface="+mn-ea"/>
              </a:rPr>
              <a:t>当用户主机发出DNS查询时，查询报文首先被送往该主机所在区域的递归服务器</a:t>
            </a:r>
            <a:endParaRPr lang="zh-CN" altLang="en-US" dirty="0">
              <a:cs typeface="微软雅黑" panose="020B0503020204020204" pitchFamily="34" charset="-122"/>
            </a:endParaRPr>
          </a:p>
          <a:p>
            <a:pPr marL="642938" lvl="1" indent="-342900" algn="just"/>
            <a:r>
              <a:rPr lang="zh-CN" altLang="en-US" dirty="0">
                <a:cs typeface="微软雅黑" panose="020B0503020204020204" pitchFamily="34" charset="-122"/>
                <a:sym typeface="+mn-ea"/>
              </a:rPr>
              <a:t>如果所要查询的主机处在本地</a:t>
            </a:r>
            <a:r>
              <a:rPr lang="en-US" altLang="zh-CN" dirty="0">
                <a:cs typeface="微软雅黑" panose="020B0503020204020204" pitchFamily="34" charset="-122"/>
                <a:sym typeface="+mn-ea"/>
              </a:rPr>
              <a:t>ISP</a:t>
            </a:r>
            <a:r>
              <a:rPr lang="zh-CN" altLang="en-US" dirty="0">
                <a:cs typeface="微软雅黑" panose="020B0503020204020204" pitchFamily="34" charset="-122"/>
                <a:sym typeface="+mn-ea"/>
              </a:rPr>
              <a:t>的管辖范围，则本地域名服务器就能进行域名解析，否则就需要再询问其他的域名服务器</a:t>
            </a:r>
            <a:endParaRPr lang="en-US" altLang="zh-CN" dirty="0">
              <a:cs typeface="微软雅黑" panose="020B0503020204020204" pitchFamily="34" charset="-122"/>
              <a:sym typeface="+mn-ea"/>
            </a:endParaRPr>
          </a:p>
          <a:p>
            <a:pPr marL="642938" lvl="1" indent="-342900" algn="just"/>
            <a:r>
              <a:rPr lang="zh-CN" altLang="en-US" dirty="0">
                <a:cs typeface="微软雅黑" panose="020B0503020204020204" pitchFamily="34" charset="-122"/>
                <a:sym typeface="+mn-ea"/>
              </a:rPr>
              <a:t>在递归服务器</a:t>
            </a:r>
            <a:r>
              <a:rPr lang="en-US" altLang="zh-CN" dirty="0">
                <a:cs typeface="微软雅黑" panose="020B0503020204020204" pitchFamily="34" charset="-122"/>
                <a:sym typeface="+mn-ea"/>
              </a:rPr>
              <a:t>/</a:t>
            </a:r>
            <a:r>
              <a:rPr lang="zh-CN" altLang="en-US" dirty="0">
                <a:cs typeface="微软雅黑" panose="020B0503020204020204" pitchFamily="34" charset="-122"/>
                <a:sym typeface="+mn-ea"/>
              </a:rPr>
              <a:t>本地域名服务器有多层的结构中，当本层服务器没有解析结果时，逐级向上递归进行查询</a:t>
            </a:r>
          </a:p>
          <a:p>
            <a:pPr marL="342900" indent="-342900" algn="just"/>
            <a:r>
              <a:rPr lang="zh-CN" altLang="en-US" dirty="0">
                <a:cs typeface="微软雅黑" panose="020B0503020204020204" pitchFamily="34" charset="-122"/>
                <a:sym typeface="+mn-ea"/>
              </a:rPr>
              <a:t>随后尝试迭代查询（查询对象：根服务器、顶级域名字服务器、二级域名字服务器）</a:t>
            </a:r>
            <a:endParaRPr lang="en-US" altLang="zh-CN" dirty="0">
              <a:cs typeface="微软雅黑" panose="020B0503020204020204" pitchFamily="34" charset="-122"/>
              <a:sym typeface="+mn-ea"/>
            </a:endParaRPr>
          </a:p>
          <a:p>
            <a:pPr marL="642938" lvl="1" indent="-342900" algn="just"/>
            <a:r>
              <a:rPr lang="zh-CN" altLang="en-US" dirty="0">
                <a:cs typeface="微软雅黑" panose="020B0503020204020204" pitchFamily="34" charset="-122"/>
                <a:sym typeface="+mn-ea"/>
              </a:rPr>
              <a:t>当查询请求到达</a:t>
            </a:r>
            <a:r>
              <a:rPr kumimoji="1" lang="en-US" altLang="zh-CN" dirty="0" err="1">
                <a:solidFill>
                  <a:srgbClr val="C00000"/>
                </a:solidFill>
                <a:cs typeface="微软雅黑" panose="020B0503020204020204" pitchFamily="34" charset="-122"/>
                <a:sym typeface="+mn-ea"/>
              </a:rPr>
              <a:t>本地域</a:t>
            </a:r>
            <a:r>
              <a:rPr lang="zh-CN" altLang="en-US" dirty="0">
                <a:cs typeface="微软雅黑" panose="020B0503020204020204" pitchFamily="34" charset="-122"/>
                <a:sym typeface="+mn-ea"/>
              </a:rPr>
              <a:t>最上一层名字服务器时，</a:t>
            </a:r>
            <a:r>
              <a:rPr kumimoji="1" lang="zh-CN" altLang="en-US" dirty="0">
                <a:solidFill>
                  <a:srgbClr val="C00000"/>
                </a:solidFill>
                <a:cs typeface="微软雅黑" panose="020B0503020204020204" pitchFamily="34" charset="-122"/>
                <a:sym typeface="+mn-ea"/>
              </a:rPr>
              <a:t>该层</a:t>
            </a:r>
            <a:r>
              <a:rPr kumimoji="1" lang="en-US" altLang="zh-CN" dirty="0" err="1">
                <a:solidFill>
                  <a:srgbClr val="C00000"/>
                </a:solidFill>
                <a:cs typeface="微软雅黑" panose="020B0503020204020204" pitchFamily="34" charset="-122"/>
                <a:sym typeface="+mn-ea"/>
              </a:rPr>
              <a:t>服务器</a:t>
            </a:r>
            <a:r>
              <a:rPr lang="zh-CN" altLang="en-US" dirty="0">
                <a:cs typeface="微软雅黑" panose="020B0503020204020204" pitchFamily="34" charset="-122"/>
                <a:sym typeface="+mn-ea"/>
              </a:rPr>
              <a:t>对自己无法解析的任何一个域名</a:t>
            </a:r>
            <a:endParaRPr lang="en-US" altLang="zh-CN" dirty="0">
              <a:cs typeface="微软雅黑" panose="020B0503020204020204" pitchFamily="34" charset="-122"/>
              <a:sym typeface="+mn-ea"/>
            </a:endParaRPr>
          </a:p>
          <a:p>
            <a:pPr marL="642938" lvl="1" indent="-342900" algn="just"/>
            <a:r>
              <a:rPr lang="zh-CN" altLang="en-US" dirty="0">
                <a:sym typeface="+mn-ea"/>
              </a:rPr>
              <a:t>此时，</a:t>
            </a:r>
            <a:r>
              <a:rPr kumimoji="1" lang="zh-CN" altLang="en-US" dirty="0">
                <a:solidFill>
                  <a:srgbClr val="C00000"/>
                </a:solidFill>
                <a:cs typeface="微软雅黑" panose="020B0503020204020204" pitchFamily="34" charset="-122"/>
                <a:sym typeface="+mn-ea"/>
              </a:rPr>
              <a:t>先</a:t>
            </a:r>
            <a:r>
              <a:rPr kumimoji="1" lang="en-US" altLang="zh-CN" dirty="0" err="1">
                <a:solidFill>
                  <a:srgbClr val="C00000"/>
                </a:solidFill>
                <a:cs typeface="微软雅黑" panose="020B0503020204020204" pitchFamily="34" charset="-122"/>
                <a:sym typeface="+mn-ea"/>
              </a:rPr>
              <a:t>求助于根服务器</a:t>
            </a:r>
            <a:r>
              <a:rPr lang="zh-CN" altLang="en-US" dirty="0">
                <a:cs typeface="微软雅黑" panose="020B0503020204020204" pitchFamily="34" charset="-122"/>
                <a:sym typeface="+mn-ea"/>
              </a:rPr>
              <a:t>（而不是二级域名字服务器），开始逐步</a:t>
            </a:r>
            <a:r>
              <a:rPr lang="zh-CN" altLang="en-US" dirty="0">
                <a:solidFill>
                  <a:srgbClr val="0070C0"/>
                </a:solidFill>
                <a:cs typeface="微软雅黑" panose="020B0503020204020204" pitchFamily="34" charset="-122"/>
                <a:sym typeface="+mn-ea"/>
              </a:rPr>
              <a:t>迭代查询</a:t>
            </a:r>
          </a:p>
        </p:txBody>
      </p:sp>
      <p:sp>
        <p:nvSpPr>
          <p:cNvPr id="10" name="灯片编号占位符 9"/>
          <p:cNvSpPr>
            <a:spLocks noGrp="1"/>
          </p:cNvSpPr>
          <p:nvPr>
            <p:ph type="sldNum" sz="quarter" idx="11"/>
          </p:nvPr>
        </p:nvSpPr>
        <p:spPr/>
        <p:txBody>
          <a:bodyPr/>
          <a:lstStyle/>
          <a:p>
            <a:fld id="{8D4D1E41-7A09-AB4A-A4E1-09765ADA2698}" type="slidenum">
              <a:rPr kumimoji="1" lang="zh-CN" altLang="en-US" smtClean="0"/>
              <a:t>29</a:t>
            </a:fld>
            <a:endParaRPr kumimoji="1" lang="zh-CN" altLang="en-US" dirty="0"/>
          </a:p>
        </p:txBody>
      </p:sp>
    </p:spTree>
    <p:extLst>
      <p:ext uri="{BB962C8B-B14F-4D97-AF65-F5344CB8AC3E}">
        <p14:creationId xmlns:p14="http://schemas.microsoft.com/office/powerpoint/2010/main" val="15948385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normAutofit/>
          </a:bodyPr>
          <a:lstStyle/>
          <a:p>
            <a:r>
              <a:rPr lang="zh-CN" altLang="en-US" dirty="0">
                <a:sym typeface="+mn-ea"/>
              </a:rPr>
              <a:t>域名系统概述</a:t>
            </a:r>
            <a:endParaRPr kumimoji="1" lang="en-US" altLang="zh-CN" dirty="0">
              <a:sym typeface="+mn-ea"/>
            </a:endParaRPr>
          </a:p>
        </p:txBody>
      </p:sp>
      <p:sp>
        <p:nvSpPr>
          <p:cNvPr id="8" name="内容占位符 7">
            <a:extLst>
              <a:ext uri="{FF2B5EF4-FFF2-40B4-BE49-F238E27FC236}">
                <a16:creationId xmlns:a16="http://schemas.microsoft.com/office/drawing/2014/main" id="{3DB2FC6E-C496-4BAD-AD76-ABE0E6594959}"/>
              </a:ext>
            </a:extLst>
          </p:cNvPr>
          <p:cNvSpPr>
            <a:spLocks noGrp="1"/>
          </p:cNvSpPr>
          <p:nvPr>
            <p:ph idx="1"/>
          </p:nvPr>
        </p:nvSpPr>
        <p:spPr>
          <a:xfrm>
            <a:off x="609600" y="1600203"/>
            <a:ext cx="10972800" cy="4525963"/>
          </a:xfrm>
        </p:spPr>
        <p:txBody>
          <a:bodyPr/>
          <a:lstStyle/>
          <a:p>
            <a:pPr algn="just"/>
            <a:r>
              <a:rPr kumimoji="1" lang="zh-CN" altLang="en-US" sz="2000" dirty="0">
                <a:sym typeface="+mn-ea"/>
              </a:rPr>
              <a:t>问题：网络中每台主机的识别</a:t>
            </a:r>
            <a:endParaRPr kumimoji="1" lang="en-US" altLang="zh-CN" sz="2000" dirty="0">
              <a:sym typeface="+mn-ea"/>
            </a:endParaRPr>
          </a:p>
          <a:p>
            <a:pPr lvl="1" algn="just"/>
            <a:r>
              <a:rPr kumimoji="1" lang="en-US" altLang="zh-CN" sz="2000" dirty="0">
                <a:sym typeface="+mn-ea"/>
              </a:rPr>
              <a:t>IP</a:t>
            </a:r>
            <a:r>
              <a:rPr kumimoji="1" lang="zh-CN" altLang="en-US" sz="2000" dirty="0">
                <a:sym typeface="+mn-ea"/>
              </a:rPr>
              <a:t>地址：定长整数（</a:t>
            </a:r>
            <a:r>
              <a:rPr kumimoji="1" lang="en-US" altLang="zh-CN" sz="2000" dirty="0">
                <a:sym typeface="+mn-ea"/>
              </a:rPr>
              <a:t>IPv4 32</a:t>
            </a:r>
            <a:r>
              <a:rPr kumimoji="1" lang="zh-CN" altLang="en-US" sz="2000" dirty="0">
                <a:sym typeface="+mn-ea"/>
              </a:rPr>
              <a:t>位，</a:t>
            </a:r>
            <a:r>
              <a:rPr kumimoji="1" lang="en-US" altLang="zh-CN" sz="2000" dirty="0">
                <a:sym typeface="+mn-ea"/>
              </a:rPr>
              <a:t>IPv6 128</a:t>
            </a:r>
            <a:r>
              <a:rPr kumimoji="1" lang="zh-CN" altLang="en-US" sz="2000" dirty="0">
                <a:sym typeface="+mn-ea"/>
              </a:rPr>
              <a:t>位）</a:t>
            </a:r>
            <a:endParaRPr kumimoji="1" lang="en-US" altLang="zh-CN" sz="2000" dirty="0">
              <a:sym typeface="+mn-ea"/>
            </a:endParaRPr>
          </a:p>
          <a:p>
            <a:pPr lvl="1" algn="just"/>
            <a:r>
              <a:rPr kumimoji="1" lang="zh-CN" altLang="en-US" sz="2000" dirty="0">
                <a:sym typeface="+mn-ea"/>
              </a:rPr>
              <a:t>主机名（域名）：字符串</a:t>
            </a:r>
            <a:endParaRPr kumimoji="1" lang="en-US" altLang="zh-CN" sz="2000" dirty="0">
              <a:sym typeface="+mn-ea"/>
            </a:endParaRPr>
          </a:p>
          <a:p>
            <a:pPr algn="just"/>
            <a:r>
              <a:rPr lang="zh-CN" altLang="en-US" sz="2000" dirty="0">
                <a:cs typeface="微软雅黑" panose="020B0503020204020204" pitchFamily="34" charset="-122"/>
                <a:sym typeface="+mn-ea"/>
              </a:rPr>
              <a:t>域名与IP地址可以是一对一、一对多或者多对一的关系</a:t>
            </a:r>
            <a:endParaRPr kumimoji="1" lang="en-US" altLang="zh-CN" sz="2000" dirty="0">
              <a:sym typeface="+mn-ea"/>
            </a:endParaRPr>
          </a:p>
          <a:p>
            <a:pPr algn="just"/>
            <a:r>
              <a:rPr kumimoji="1" lang="zh-CN" altLang="en-US" sz="2000" dirty="0">
                <a:solidFill>
                  <a:srgbClr val="C00000"/>
                </a:solidFill>
                <a:sym typeface="+mn-ea"/>
              </a:rPr>
              <a:t>域名系统</a:t>
            </a:r>
            <a:r>
              <a:rPr lang="zh-CN" altLang="en-US" sz="2000" dirty="0">
                <a:sym typeface="+mn-ea"/>
              </a:rPr>
              <a:t>（DNS，</a:t>
            </a:r>
            <a:r>
              <a:rPr kumimoji="1" lang="zh-CN" altLang="en-US" sz="2000" dirty="0">
                <a:solidFill>
                  <a:srgbClr val="C00000"/>
                </a:solidFill>
                <a:sym typeface="+mn-ea"/>
              </a:rPr>
              <a:t>D</a:t>
            </a:r>
            <a:r>
              <a:rPr lang="zh-CN" altLang="en-US" sz="2000" dirty="0">
                <a:sym typeface="+mn-ea"/>
              </a:rPr>
              <a:t>omain </a:t>
            </a:r>
            <a:r>
              <a:rPr kumimoji="1" lang="zh-CN" altLang="en-US" sz="2000" dirty="0">
                <a:solidFill>
                  <a:srgbClr val="C00000"/>
                </a:solidFill>
                <a:sym typeface="+mn-ea"/>
              </a:rPr>
              <a:t>N</a:t>
            </a:r>
            <a:r>
              <a:rPr lang="zh-CN" altLang="en-US" sz="2000" dirty="0">
                <a:sym typeface="+mn-ea"/>
              </a:rPr>
              <a:t>ame </a:t>
            </a:r>
            <a:r>
              <a:rPr kumimoji="1" lang="zh-CN" altLang="en-US" sz="2000" dirty="0">
                <a:solidFill>
                  <a:srgbClr val="C00000"/>
                </a:solidFill>
                <a:sym typeface="+mn-ea"/>
              </a:rPr>
              <a:t>S</a:t>
            </a:r>
            <a:r>
              <a:rPr lang="zh-CN" altLang="en-US" sz="2000" dirty="0">
                <a:sym typeface="+mn-ea"/>
              </a:rPr>
              <a:t>ystem）是互联网重要的基础设施</a:t>
            </a:r>
            <a:endParaRPr lang="en-US" altLang="zh-CN" sz="2000" dirty="0">
              <a:sym typeface="+mn-ea"/>
            </a:endParaRPr>
          </a:p>
          <a:p>
            <a:pPr lvl="1" algn="just"/>
            <a:r>
              <a:rPr lang="zh-CN" altLang="en-US" sz="2000" dirty="0">
                <a:sym typeface="+mn-ea"/>
              </a:rPr>
              <a:t>负责将</a:t>
            </a:r>
            <a:r>
              <a:rPr kumimoji="1" lang="zh-CN" altLang="en-US" sz="2000" dirty="0">
                <a:solidFill>
                  <a:srgbClr val="C00000"/>
                </a:solidFill>
                <a:sym typeface="+mn-ea"/>
              </a:rPr>
              <a:t>域名映射成IP地址</a:t>
            </a:r>
            <a:endParaRPr kumimoji="1" lang="en-US" altLang="zh-CN" sz="2000" dirty="0">
              <a:solidFill>
                <a:srgbClr val="C00000"/>
              </a:solidFill>
              <a:sym typeface="+mn-ea"/>
            </a:endParaRPr>
          </a:p>
          <a:p>
            <a:pPr lvl="1" algn="just"/>
            <a:r>
              <a:rPr lang="zh-CN" altLang="en-US" sz="2000" dirty="0">
                <a:sym typeface="+mn-ea"/>
              </a:rPr>
              <a:t>可以基于域名查询</a:t>
            </a:r>
            <a:r>
              <a:rPr lang="en-US" altLang="zh-CN" sz="2000" dirty="0">
                <a:sym typeface="+mn-ea"/>
              </a:rPr>
              <a:t>IP</a:t>
            </a:r>
            <a:r>
              <a:rPr lang="zh-CN" altLang="en-US" sz="2000" dirty="0">
                <a:sym typeface="+mn-ea"/>
              </a:rPr>
              <a:t>地址</a:t>
            </a:r>
            <a:endParaRPr lang="en-US" altLang="zh-CN" sz="2000" dirty="0">
              <a:sym typeface="+mn-ea"/>
            </a:endParaRPr>
          </a:p>
          <a:p>
            <a:pPr lvl="1" algn="just"/>
            <a:r>
              <a:rPr lang="zh-CN" altLang="en-US" sz="2000" dirty="0">
                <a:sym typeface="+mn-ea"/>
              </a:rPr>
              <a:t>也可以基于</a:t>
            </a:r>
            <a:r>
              <a:rPr lang="en-US" altLang="zh-CN" sz="2000" dirty="0">
                <a:sym typeface="+mn-ea"/>
              </a:rPr>
              <a:t>IP</a:t>
            </a:r>
            <a:r>
              <a:rPr lang="zh-CN" altLang="en-US" sz="2000" dirty="0">
                <a:sym typeface="+mn-ea"/>
              </a:rPr>
              <a:t>地址，反向查询域名</a:t>
            </a:r>
            <a:endParaRPr lang="en-US" altLang="zh-CN" sz="2000" dirty="0">
              <a:sym typeface="+mn-ea"/>
            </a:endParaRPr>
          </a:p>
          <a:p>
            <a:pPr algn="just"/>
            <a:r>
              <a:rPr lang="en-US" altLang="zh-CN" sz="2000" dirty="0">
                <a:sym typeface="+mn-ea"/>
              </a:rPr>
              <a:t>DNS</a:t>
            </a:r>
            <a:r>
              <a:rPr lang="zh-CN" altLang="en-US" sz="2000" dirty="0">
                <a:sym typeface="+mn-ea"/>
              </a:rPr>
              <a:t>提供的是与</a:t>
            </a:r>
            <a:r>
              <a:rPr lang="zh-CN" altLang="en-US" sz="2000" dirty="0">
                <a:solidFill>
                  <a:srgbClr val="FF0000"/>
                </a:solidFill>
                <a:sym typeface="+mn-ea"/>
              </a:rPr>
              <a:t>网络层</a:t>
            </a:r>
            <a:r>
              <a:rPr lang="zh-CN" altLang="en-US" sz="2000" dirty="0">
                <a:sym typeface="+mn-ea"/>
              </a:rPr>
              <a:t>有关的功能，但以</a:t>
            </a:r>
            <a:r>
              <a:rPr lang="zh-CN" altLang="en-US" sz="2000" dirty="0">
                <a:solidFill>
                  <a:srgbClr val="FF0000"/>
                </a:solidFill>
                <a:sym typeface="+mn-ea"/>
              </a:rPr>
              <a:t>应用层</a:t>
            </a:r>
            <a:r>
              <a:rPr lang="zh-CN" altLang="en-US" sz="2000" dirty="0">
                <a:sym typeface="+mn-ea"/>
              </a:rPr>
              <a:t>技术的方式实现</a:t>
            </a:r>
            <a:endParaRPr lang="en-US" altLang="zh-CN" sz="2000" dirty="0">
              <a:sym typeface="+mn-ea"/>
            </a:endParaRPr>
          </a:p>
          <a:p>
            <a:pPr lvl="1" algn="just"/>
            <a:r>
              <a:rPr lang="zh-CN" altLang="en-US" sz="1700" dirty="0">
                <a:sym typeface="+mn-ea"/>
              </a:rPr>
              <a:t>将复杂功能在</a:t>
            </a:r>
            <a:r>
              <a:rPr lang="zh-CN" altLang="en-US" sz="1700" dirty="0">
                <a:solidFill>
                  <a:srgbClr val="0070C0"/>
                </a:solidFill>
                <a:sym typeface="+mn-ea"/>
              </a:rPr>
              <a:t>网络边缘</a:t>
            </a:r>
            <a:r>
              <a:rPr lang="zh-CN" altLang="en-US" sz="1700" dirty="0">
                <a:sym typeface="+mn-ea"/>
              </a:rPr>
              <a:t>实现</a:t>
            </a:r>
            <a:endParaRPr lang="en-US" altLang="zh-CN" sz="1700" dirty="0">
              <a:sym typeface="+mn-ea"/>
            </a:endParaRPr>
          </a:p>
          <a:p>
            <a:endParaRPr lang="zh-CN" altLang="en-US" sz="2000" dirty="0"/>
          </a:p>
        </p:txBody>
      </p:sp>
      <p:sp>
        <p:nvSpPr>
          <p:cNvPr id="10" name="灯片编号占位符 9"/>
          <p:cNvSpPr>
            <a:spLocks noGrp="1"/>
          </p:cNvSpPr>
          <p:nvPr>
            <p:ph type="sldNum" sz="quarter" idx="11"/>
          </p:nvPr>
        </p:nvSpPr>
        <p:spPr/>
        <p:txBody>
          <a:bodyPr/>
          <a:lstStyle/>
          <a:p>
            <a:fld id="{8D4D1E41-7A09-AB4A-A4E1-09765ADA2698}" type="slidenum">
              <a:rPr kumimoji="1" lang="zh-CN" altLang="en-US" smtClean="0"/>
              <a:t>3</a:t>
            </a:fld>
            <a:endParaRPr kumimoji="1" lang="zh-CN" altLang="en-US" dirty="0"/>
          </a:p>
        </p:txBody>
      </p:sp>
      <p:sp>
        <p:nvSpPr>
          <p:cNvPr id="6" name="内容占位符 2"/>
          <p:cNvSpPr>
            <a:spLocks noGrp="1"/>
          </p:cNvSpPr>
          <p:nvPr/>
        </p:nvSpPr>
        <p:spPr>
          <a:xfrm>
            <a:off x="838200" y="1351915"/>
            <a:ext cx="5147945" cy="785495"/>
          </a:xfrm>
          <a:prstGeom prst="rect">
            <a:avLst/>
          </a:prstGeom>
        </p:spPr>
        <p:txBody>
          <a:bodyPr vert="horz" lIns="91440" tIns="45720" rIns="91440" bIns="45720" rtlCol="0">
            <a:normAutofit/>
          </a:bodyPr>
          <a:lstStyle>
            <a:lvl1pPr marL="360680" indent="-360680" algn="l" rtl="0" eaLnBrk="1" latinLnBrk="0" hangingPunct="1">
              <a:lnSpc>
                <a:spcPct val="100000"/>
              </a:lnSpc>
              <a:spcBef>
                <a:spcPts val="600"/>
              </a:spcBef>
              <a:buFont typeface="Wingdings" panose="05000000000000000000" pitchFamily="2" charset="2"/>
              <a:buChar char="Ø"/>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30000"/>
              </a:lnSpc>
              <a:buNone/>
            </a:pPr>
            <a:endParaRPr kumimoji="1" lang="zh-CN" altLang="en-US" dirty="0">
              <a:solidFill>
                <a:schemeClr val="tx1"/>
              </a:solidFill>
              <a:cs typeface="微软雅黑" panose="020B0503020204020204" pitchFamily="34" charset="-122"/>
              <a:sym typeface="+mn-ea"/>
            </a:endParaRPr>
          </a:p>
        </p:txBody>
      </p:sp>
      <p:grpSp>
        <p:nvGrpSpPr>
          <p:cNvPr id="12" name="组合 11">
            <a:extLst>
              <a:ext uri="{FF2B5EF4-FFF2-40B4-BE49-F238E27FC236}">
                <a16:creationId xmlns:a16="http://schemas.microsoft.com/office/drawing/2014/main" id="{5C5239E6-2639-4BFD-BDBD-A6F283683420}"/>
              </a:ext>
            </a:extLst>
          </p:cNvPr>
          <p:cNvGrpSpPr/>
          <p:nvPr/>
        </p:nvGrpSpPr>
        <p:grpSpPr bwMode="auto">
          <a:xfrm>
            <a:off x="2833687" y="5692775"/>
            <a:ext cx="6524625" cy="631825"/>
            <a:chOff x="0" y="0"/>
            <a:chExt cx="4110" cy="398"/>
          </a:xfrm>
        </p:grpSpPr>
        <p:sp>
          <p:nvSpPr>
            <p:cNvPr id="13" name="文本框 20484">
              <a:extLst>
                <a:ext uri="{FF2B5EF4-FFF2-40B4-BE49-F238E27FC236}">
                  <a16:creationId xmlns:a16="http://schemas.microsoft.com/office/drawing/2014/main" id="{39BB65FC-7BAA-4AE3-A2C3-8BF5FD2B2F9E}"/>
                </a:ext>
              </a:extLst>
            </p:cNvPr>
            <p:cNvSpPr txBox="1">
              <a:spLocks noChangeArrowheads="1"/>
            </p:cNvSpPr>
            <p:nvPr/>
          </p:nvSpPr>
          <p:spPr bwMode="auto">
            <a:xfrm>
              <a:off x="0" y="19"/>
              <a:ext cx="563" cy="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r>
                <a:rPr lang="zh-CN" altLang="en-US" sz="2800" dirty="0">
                  <a:solidFill>
                    <a:schemeClr val="tx1"/>
                  </a:solidFill>
                  <a:latin typeface="微软雅黑" panose="020B0503020204020204" pitchFamily="34" charset="-122"/>
                  <a:ea typeface="微软雅黑" panose="020B0503020204020204" pitchFamily="34" charset="-122"/>
                </a:rPr>
                <a:t>域名</a:t>
              </a:r>
            </a:p>
          </p:txBody>
        </p:sp>
        <p:sp>
          <p:nvSpPr>
            <p:cNvPr id="20" name="文本框 20485">
              <a:extLst>
                <a:ext uri="{FF2B5EF4-FFF2-40B4-BE49-F238E27FC236}">
                  <a16:creationId xmlns:a16="http://schemas.microsoft.com/office/drawing/2014/main" id="{ECD7CB06-0E38-4037-809A-706E73D44094}"/>
                </a:ext>
              </a:extLst>
            </p:cNvPr>
            <p:cNvSpPr txBox="1">
              <a:spLocks noChangeArrowheads="1"/>
            </p:cNvSpPr>
            <p:nvPr/>
          </p:nvSpPr>
          <p:spPr bwMode="auto">
            <a:xfrm>
              <a:off x="3344" y="0"/>
              <a:ext cx="766" cy="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r>
                <a:rPr lang="en-US" altLang="zh-CN" sz="28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IP</a:t>
              </a:r>
              <a:r>
                <a:rPr lang="zh-CN" altLang="en-US" sz="28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地址</a:t>
              </a:r>
            </a:p>
          </p:txBody>
        </p:sp>
        <p:sp>
          <p:nvSpPr>
            <p:cNvPr id="21" name="矩形 20486">
              <a:extLst>
                <a:ext uri="{FF2B5EF4-FFF2-40B4-BE49-F238E27FC236}">
                  <a16:creationId xmlns:a16="http://schemas.microsoft.com/office/drawing/2014/main" id="{355CDC78-4F3A-40EA-8B52-F1C78F21CED1}"/>
                </a:ext>
              </a:extLst>
            </p:cNvPr>
            <p:cNvSpPr>
              <a:spLocks noChangeArrowheads="1"/>
            </p:cNvSpPr>
            <p:nvPr/>
          </p:nvSpPr>
          <p:spPr bwMode="auto">
            <a:xfrm>
              <a:off x="1244" y="14"/>
              <a:ext cx="1364" cy="384"/>
            </a:xfrm>
            <a:prstGeom prst="rect">
              <a:avLst/>
            </a:prstGeom>
            <a:solidFill>
              <a:srgbClr val="CCECFF"/>
            </a:solidFill>
            <a:ln w="9525">
              <a:solidFill>
                <a:schemeClr val="tx1"/>
              </a:solidFill>
              <a:miter lim="800000"/>
            </a:ln>
            <a:effectLst>
              <a:outerShdw dist="35921" dir="2700000" algn="ctr" rotWithShape="0">
                <a:schemeClr val="bg2"/>
              </a:outerShdw>
            </a:effectLst>
          </p:spPr>
          <p:txBody>
            <a:bodyPr wrap="none" anchor="ctr"/>
            <a:lstStyle/>
            <a:p>
              <a:pPr algn="ctr" eaLnBrk="0" hangingPunct="0"/>
              <a:r>
                <a:rPr lang="en-US" altLang="zh-CN" sz="2800" dirty="0">
                  <a:solidFill>
                    <a:schemeClr val="tx1"/>
                  </a:solidFill>
                  <a:latin typeface="微软雅黑" panose="020B0503020204020204" pitchFamily="34" charset="-122"/>
                  <a:ea typeface="微软雅黑" panose="020B0503020204020204" pitchFamily="34" charset="-122"/>
                </a:rPr>
                <a:t>DNS</a:t>
              </a:r>
            </a:p>
          </p:txBody>
        </p:sp>
        <p:sp>
          <p:nvSpPr>
            <p:cNvPr id="22" name="右箭头 20487">
              <a:extLst>
                <a:ext uri="{FF2B5EF4-FFF2-40B4-BE49-F238E27FC236}">
                  <a16:creationId xmlns:a16="http://schemas.microsoft.com/office/drawing/2014/main" id="{5A2BA70C-D201-43E9-A6BF-C47B61C00813}"/>
                </a:ext>
              </a:extLst>
            </p:cNvPr>
            <p:cNvSpPr>
              <a:spLocks noChangeArrowheads="1"/>
            </p:cNvSpPr>
            <p:nvPr/>
          </p:nvSpPr>
          <p:spPr bwMode="auto">
            <a:xfrm>
              <a:off x="540" y="79"/>
              <a:ext cx="702" cy="208"/>
            </a:xfrm>
            <a:prstGeom prst="rightArrow">
              <a:avLst>
                <a:gd name="adj1" fmla="val 50000"/>
                <a:gd name="adj2" fmla="val 86835"/>
              </a:avLst>
            </a:prstGeom>
            <a:solidFill>
              <a:schemeClr val="hlink"/>
            </a:solidFill>
            <a:ln w="9525">
              <a:solidFill>
                <a:schemeClr val="tx1"/>
              </a:solidFill>
              <a:miter lim="800000"/>
            </a:ln>
          </p:spPr>
          <p:txBody>
            <a:bodyPr/>
            <a:lstStyle/>
            <a:p>
              <a:endParaRPr lang="zh-CN" altLang="en-US">
                <a:solidFill>
                  <a:schemeClr val="tx1"/>
                </a:solidFill>
                <a:latin typeface="微软雅黑" panose="020B0503020204020204" pitchFamily="34" charset="-122"/>
                <a:ea typeface="微软雅黑" panose="020B0503020204020204" pitchFamily="34" charset="-122"/>
              </a:endParaRPr>
            </a:p>
          </p:txBody>
        </p:sp>
        <p:sp>
          <p:nvSpPr>
            <p:cNvPr id="23" name="右箭头 20488">
              <a:extLst>
                <a:ext uri="{FF2B5EF4-FFF2-40B4-BE49-F238E27FC236}">
                  <a16:creationId xmlns:a16="http://schemas.microsoft.com/office/drawing/2014/main" id="{1FE21F59-B227-4791-82FB-CBE0D383F84B}"/>
                </a:ext>
              </a:extLst>
            </p:cNvPr>
            <p:cNvSpPr>
              <a:spLocks noChangeArrowheads="1"/>
            </p:cNvSpPr>
            <p:nvPr/>
          </p:nvSpPr>
          <p:spPr bwMode="auto">
            <a:xfrm>
              <a:off x="2610" y="79"/>
              <a:ext cx="721" cy="208"/>
            </a:xfrm>
            <a:prstGeom prst="rightArrow">
              <a:avLst>
                <a:gd name="adj1" fmla="val 50000"/>
                <a:gd name="adj2" fmla="val 86594"/>
              </a:avLst>
            </a:prstGeom>
            <a:solidFill>
              <a:schemeClr val="hlink"/>
            </a:solidFill>
            <a:ln w="9525">
              <a:solidFill>
                <a:schemeClr val="tx1"/>
              </a:solidFill>
              <a:miter lim="800000"/>
            </a:ln>
          </p:spPr>
          <p:txBody>
            <a:bodyPr/>
            <a:lstStyle/>
            <a:p>
              <a:endParaRPr lang="zh-CN" altLang="en-US">
                <a:solidFill>
                  <a:schemeClr val="tx1"/>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1796729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par>
                                <p:cTn id="8" presetID="1" presetClass="entr" presetSubtype="0" fill="hold" nodeType="withEffect">
                                  <p:stCondLst>
                                    <p:cond delay="0"/>
                                  </p:stCondLst>
                                  <p:childTnLst>
                                    <p:set>
                                      <p:cBhvr>
                                        <p:cTn id="9" dur="1" fill="hold">
                                          <p:stCondLst>
                                            <p:cond delay="0"/>
                                          </p:stCondLst>
                                        </p:cTn>
                                        <p:tgtEl>
                                          <p:spTgt spid="8">
                                            <p:txEl>
                                              <p:pRg st="4" end="4"/>
                                            </p:txEl>
                                          </p:spTgt>
                                        </p:tgtEl>
                                        <p:attrNameLst>
                                          <p:attrName>style.visibility</p:attrName>
                                        </p:attrNameLst>
                                      </p:cBhvr>
                                      <p:to>
                                        <p:strVal val="visible"/>
                                      </p:to>
                                    </p:set>
                                  </p:childTnLst>
                                </p:cTn>
                              </p:par>
                              <p:par>
                                <p:cTn id="10" presetID="1" presetClass="entr" presetSubtype="0" fill="hold" nodeType="withEffect">
                                  <p:stCondLst>
                                    <p:cond delay="0"/>
                                  </p:stCondLst>
                                  <p:childTnLst>
                                    <p:set>
                                      <p:cBhvr>
                                        <p:cTn id="11" dur="1" fill="hold">
                                          <p:stCondLst>
                                            <p:cond delay="0"/>
                                          </p:stCondLst>
                                        </p:cTn>
                                        <p:tgtEl>
                                          <p:spTgt spid="8">
                                            <p:txEl>
                                              <p:pRg st="5" end="5"/>
                                            </p:txEl>
                                          </p:spTgt>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8">
                                            <p:txEl>
                                              <p:pRg st="6" end="6"/>
                                            </p:txEl>
                                          </p:spTgt>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8">
                                            <p:txEl>
                                              <p:pRg st="7" end="7"/>
                                            </p:txEl>
                                          </p:spTgt>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8">
                                            <p:txEl>
                                              <p:pRg st="8" end="8"/>
                                            </p:txEl>
                                          </p:spTgt>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8">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normAutofit/>
          </a:bodyPr>
          <a:lstStyle/>
          <a:p>
            <a:r>
              <a:rPr lang="en-US" altLang="zh-CN" dirty="0">
                <a:sym typeface="+mn-ea"/>
              </a:rPr>
              <a:t>DNS</a:t>
            </a:r>
            <a:r>
              <a:rPr lang="zh-CN" altLang="en-US" dirty="0">
                <a:sym typeface="+mn-ea"/>
              </a:rPr>
              <a:t>报文</a:t>
            </a:r>
            <a:endParaRPr lang="zh-CN" altLang="en-US" dirty="0"/>
          </a:p>
        </p:txBody>
      </p:sp>
      <p:sp>
        <p:nvSpPr>
          <p:cNvPr id="10" name="灯片编号占位符 9"/>
          <p:cNvSpPr>
            <a:spLocks noGrp="1"/>
          </p:cNvSpPr>
          <p:nvPr>
            <p:ph type="sldNum" sz="quarter" idx="11"/>
          </p:nvPr>
        </p:nvSpPr>
        <p:spPr/>
        <p:txBody>
          <a:bodyPr/>
          <a:lstStyle/>
          <a:p>
            <a:fld id="{8D4D1E41-7A09-AB4A-A4E1-09765ADA2698}" type="slidenum">
              <a:rPr kumimoji="1" lang="zh-CN" altLang="en-US" smtClean="0"/>
              <a:t>30</a:t>
            </a:fld>
            <a:endParaRPr kumimoji="1" lang="zh-CN" altLang="en-US" dirty="0"/>
          </a:p>
        </p:txBody>
      </p:sp>
      <p:sp>
        <p:nvSpPr>
          <p:cNvPr id="5" name="内容占位符 2"/>
          <p:cNvSpPr>
            <a:spLocks noGrp="1"/>
          </p:cNvSpPr>
          <p:nvPr/>
        </p:nvSpPr>
        <p:spPr>
          <a:xfrm>
            <a:off x="838200" y="2378153"/>
            <a:ext cx="10529570" cy="3813097"/>
          </a:xfrm>
          <a:prstGeom prst="rect">
            <a:avLst/>
          </a:prstGeom>
        </p:spPr>
        <p:txBody>
          <a:bodyPr vert="horz" lIns="91440" tIns="45720" rIns="91440" bIns="45720" rtlCol="0">
            <a:noAutofit/>
          </a:bodyPr>
          <a:lstStyle>
            <a:lvl1pPr marL="360680" indent="-36068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gn="just">
              <a:lnSpc>
                <a:spcPct val="120000"/>
              </a:lnSpc>
            </a:pPr>
            <a:r>
              <a:rPr lang="zh-CN" altLang="en-US" sz="2000" dirty="0">
                <a:cs typeface="微软雅黑" panose="020B0503020204020204" pitchFamily="34" charset="-122"/>
                <a:sym typeface="+mn-ea"/>
              </a:rPr>
              <a:t>分为三部分：</a:t>
            </a:r>
            <a:r>
              <a:rPr kumimoji="1" lang="en-US" altLang="zh-CN" sz="2000" noProof="0" dirty="0" err="1">
                <a:ln>
                  <a:noFill/>
                </a:ln>
                <a:solidFill>
                  <a:srgbClr val="C00000"/>
                </a:solidFill>
                <a:effectLst/>
                <a:uLnTx/>
                <a:uFillTx/>
                <a:cs typeface="微软雅黑" panose="020B0503020204020204" pitchFamily="34" charset="-122"/>
                <a:sym typeface="+mn-ea"/>
              </a:rPr>
              <a:t>基础结构</a:t>
            </a:r>
            <a:r>
              <a:rPr lang="zh-CN" altLang="en-US" sz="2000" dirty="0">
                <a:cs typeface="微软雅黑" panose="020B0503020204020204" pitchFamily="34" charset="-122"/>
                <a:sym typeface="+mn-ea"/>
              </a:rPr>
              <a:t>(报文首部)、</a:t>
            </a:r>
            <a:r>
              <a:rPr kumimoji="1" lang="en-US" altLang="zh-CN" sz="2000" noProof="0" dirty="0" err="1">
                <a:ln>
                  <a:noFill/>
                </a:ln>
                <a:solidFill>
                  <a:srgbClr val="C00000"/>
                </a:solidFill>
                <a:effectLst/>
                <a:uLnTx/>
                <a:uFillTx/>
                <a:cs typeface="微软雅黑" panose="020B0503020204020204" pitchFamily="34" charset="-122"/>
                <a:sym typeface="+mn-ea"/>
              </a:rPr>
              <a:t>问题</a:t>
            </a:r>
            <a:r>
              <a:rPr lang="zh-CN" altLang="en-US" sz="2000" dirty="0">
                <a:cs typeface="微软雅黑" panose="020B0503020204020204" pitchFamily="34" charset="-122"/>
                <a:sym typeface="+mn-ea"/>
              </a:rPr>
              <a:t>、</a:t>
            </a:r>
            <a:r>
              <a:rPr kumimoji="1" lang="en-US" altLang="zh-CN" sz="2000" noProof="0" dirty="0">
                <a:ln>
                  <a:noFill/>
                </a:ln>
                <a:solidFill>
                  <a:srgbClr val="C00000"/>
                </a:solidFill>
                <a:effectLst/>
                <a:uLnTx/>
                <a:uFillTx/>
                <a:cs typeface="微软雅黑" panose="020B0503020204020204" pitchFamily="34" charset="-122"/>
                <a:sym typeface="+mn-ea"/>
              </a:rPr>
              <a:t>资源记录(RR, Resource Record)</a:t>
            </a:r>
          </a:p>
          <a:p>
            <a:pPr marL="342900" indent="-342900" algn="just">
              <a:lnSpc>
                <a:spcPct val="120000"/>
              </a:lnSpc>
            </a:pPr>
            <a:r>
              <a:rPr lang="zh-CN" altLang="en-US" sz="2000" dirty="0">
                <a:cs typeface="微软雅黑" panose="020B0503020204020204" pitchFamily="34" charset="-122"/>
                <a:sym typeface="+mn-ea"/>
              </a:rPr>
              <a:t>报文类型分为查询</a:t>
            </a:r>
            <a:r>
              <a:rPr kumimoji="1" lang="en-US" altLang="zh-CN" sz="2000" noProof="0" dirty="0">
                <a:ln>
                  <a:noFill/>
                </a:ln>
                <a:solidFill>
                  <a:srgbClr val="C00000"/>
                </a:solidFill>
                <a:effectLst/>
                <a:uLnTx/>
                <a:uFillTx/>
                <a:cs typeface="微软雅黑" panose="020B0503020204020204" pitchFamily="34" charset="-122"/>
                <a:sym typeface="+mn-ea"/>
              </a:rPr>
              <a:t>请求(query)</a:t>
            </a:r>
            <a:r>
              <a:rPr lang="zh-CN" altLang="en-US" sz="2000" dirty="0">
                <a:cs typeface="微软雅黑" panose="020B0503020204020204" pitchFamily="34" charset="-122"/>
                <a:sym typeface="+mn-ea"/>
              </a:rPr>
              <a:t>和查询</a:t>
            </a:r>
            <a:r>
              <a:rPr kumimoji="1" lang="en-US" altLang="zh-CN" sz="2000" noProof="0" dirty="0">
                <a:ln>
                  <a:noFill/>
                </a:ln>
                <a:solidFill>
                  <a:srgbClr val="C00000"/>
                </a:solidFill>
                <a:effectLst/>
                <a:uLnTx/>
                <a:uFillTx/>
                <a:cs typeface="微软雅黑" panose="020B0503020204020204" pitchFamily="34" charset="-122"/>
                <a:sym typeface="+mn-ea"/>
              </a:rPr>
              <a:t>响应(reply)</a:t>
            </a:r>
            <a:r>
              <a:rPr lang="zh-CN" altLang="en-US" sz="2000" dirty="0">
                <a:cs typeface="微软雅黑" panose="020B0503020204020204" pitchFamily="34" charset="-122"/>
                <a:sym typeface="+mn-ea"/>
              </a:rPr>
              <a:t>两类，请求和响应的报文结构</a:t>
            </a:r>
            <a:r>
              <a:rPr kumimoji="1" lang="en-US" altLang="zh-CN" sz="2000" noProof="0" dirty="0">
                <a:ln>
                  <a:noFill/>
                </a:ln>
                <a:solidFill>
                  <a:srgbClr val="C00000"/>
                </a:solidFill>
                <a:effectLst/>
                <a:uLnTx/>
                <a:uFillTx/>
                <a:cs typeface="微软雅黑" panose="020B0503020204020204" pitchFamily="34" charset="-122"/>
                <a:sym typeface="+mn-ea"/>
              </a:rPr>
              <a:t>基本相同</a:t>
            </a:r>
            <a:endParaRPr lang="zh-CN" altLang="en-US" sz="2000" dirty="0">
              <a:cs typeface="微软雅黑" panose="020B0503020204020204" pitchFamily="34" charset="-122"/>
            </a:endParaRPr>
          </a:p>
          <a:p>
            <a:pPr marL="342900" lvl="1" indent="-342900" algn="just">
              <a:lnSpc>
                <a:spcPct val="120000"/>
              </a:lnSpc>
              <a:buFont typeface="Wingdings" panose="05000000000000000000" pitchFamily="2" charset="2"/>
              <a:buChar char="Ø"/>
            </a:pPr>
            <a:endParaRPr lang="zh-CN" altLang="en-US" sz="2000" dirty="0">
              <a:cs typeface="微软雅黑" panose="020B0503020204020204" pitchFamily="34" charset="-122"/>
              <a:sym typeface="+mn-ea"/>
            </a:endParaRPr>
          </a:p>
        </p:txBody>
      </p:sp>
      <p:sp>
        <p:nvSpPr>
          <p:cNvPr id="6" name="内容占位符 2"/>
          <p:cNvSpPr>
            <a:spLocks noGrp="1"/>
          </p:cNvSpPr>
          <p:nvPr/>
        </p:nvSpPr>
        <p:spPr>
          <a:xfrm>
            <a:off x="838200" y="1351914"/>
            <a:ext cx="10668000" cy="1040405"/>
          </a:xfrm>
          <a:prstGeom prst="rect">
            <a:avLst/>
          </a:prstGeom>
        </p:spPr>
        <p:txBody>
          <a:bodyPr vert="horz" lIns="91440" tIns="45720" rIns="91440" bIns="45720" rtlCol="0">
            <a:normAutofit fontScale="92500" lnSpcReduction="20000"/>
          </a:bodyPr>
          <a:lstStyle>
            <a:lvl1pPr marL="360680" indent="-360680" algn="l" rtl="0" eaLnBrk="1" latinLnBrk="0" hangingPunct="1">
              <a:lnSpc>
                <a:spcPct val="100000"/>
              </a:lnSpc>
              <a:spcBef>
                <a:spcPts val="600"/>
              </a:spcBef>
              <a:buFont typeface="Wingdings" panose="05000000000000000000" pitchFamily="2" charset="2"/>
              <a:buChar char="Ø"/>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algn="just">
              <a:lnSpc>
                <a:spcPct val="130000"/>
              </a:lnSpc>
              <a:buNone/>
            </a:pPr>
            <a:r>
              <a:rPr lang="zh-CN" altLang="en-US" dirty="0"/>
              <a:t>采用</a:t>
            </a:r>
            <a:r>
              <a:rPr lang="en-US" altLang="zh-CN" dirty="0"/>
              <a:t>UDP</a:t>
            </a:r>
            <a:r>
              <a:rPr lang="zh-CN" altLang="en-US" dirty="0"/>
              <a:t>协议，端口号</a:t>
            </a:r>
            <a:r>
              <a:rPr lang="en-US" altLang="zh-CN" dirty="0"/>
              <a:t>53</a:t>
            </a:r>
            <a:endParaRPr lang="en-US" altLang="zh-CN" dirty="0">
              <a:sym typeface="+mn-ea"/>
            </a:endParaRPr>
          </a:p>
          <a:p>
            <a:pPr marL="0" algn="just">
              <a:lnSpc>
                <a:spcPct val="130000"/>
              </a:lnSpc>
              <a:buClrTx/>
              <a:buSzTx/>
              <a:buNone/>
            </a:pPr>
            <a:r>
              <a:rPr lang="en-US" altLang="zh-CN" dirty="0">
                <a:sym typeface="+mn-ea"/>
              </a:rPr>
              <a:t>DNS</a:t>
            </a:r>
            <a:r>
              <a:rPr lang="zh-CN" altLang="en-US" dirty="0">
                <a:sym typeface="+mn-ea"/>
              </a:rPr>
              <a:t>报文格式</a:t>
            </a:r>
            <a:endParaRPr lang="zh-CN" altLang="en-US" dirty="0">
              <a:solidFill>
                <a:schemeClr val="tx1"/>
              </a:solidFill>
              <a:sym typeface="+mn-ea"/>
            </a:endParaRPr>
          </a:p>
        </p:txBody>
      </p:sp>
      <p:graphicFrame>
        <p:nvGraphicFramePr>
          <p:cNvPr id="25" name="表格 6"/>
          <p:cNvGraphicFramePr>
            <a:graphicFrameLocks noGrp="1"/>
          </p:cNvGraphicFramePr>
          <p:nvPr>
            <p:custDataLst>
              <p:tags r:id="rId1"/>
            </p:custDataLst>
          </p:nvPr>
        </p:nvGraphicFramePr>
        <p:xfrm>
          <a:off x="987452" y="3373055"/>
          <a:ext cx="7882890" cy="1112520"/>
        </p:xfrm>
        <a:graphic>
          <a:graphicData uri="http://schemas.openxmlformats.org/drawingml/2006/table">
            <a:tbl>
              <a:tblPr firstRow="1" bandRow="1">
                <a:tableStyleId>{5C22544A-7EE6-4342-B048-85BDC9FD1C3A}</a:tableStyleId>
              </a:tblPr>
              <a:tblGrid>
                <a:gridCol w="3941445">
                  <a:extLst>
                    <a:ext uri="{9D8B030D-6E8A-4147-A177-3AD203B41FA5}">
                      <a16:colId xmlns:a16="http://schemas.microsoft.com/office/drawing/2014/main" val="20000"/>
                    </a:ext>
                  </a:extLst>
                </a:gridCol>
                <a:gridCol w="3941445">
                  <a:extLst>
                    <a:ext uri="{9D8B030D-6E8A-4147-A177-3AD203B41FA5}">
                      <a16:colId xmlns:a16="http://schemas.microsoft.com/office/drawing/2014/main" val="20001"/>
                    </a:ext>
                  </a:extLst>
                </a:gridCol>
              </a:tblGrid>
              <a:tr h="370840">
                <a:tc>
                  <a:txBody>
                    <a:bodyPr/>
                    <a:lstStyle/>
                    <a:p>
                      <a:pPr marL="0" algn="ctr" defTabSz="914400" rtl="0" eaLnBrk="1" latinLnBrk="0" hangingPunct="1"/>
                      <a:r>
                        <a:rPr lang="zh-CN" altLang="en-US" sz="1800" b="0" kern="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事务</a:t>
                      </a:r>
                      <a:r>
                        <a:rPr lang="en-US" altLang="zh-CN" sz="1800" b="0" kern="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ID</a:t>
                      </a:r>
                      <a:r>
                        <a:rPr lang="zh-CN" altLang="en-US" sz="1800" b="0" kern="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800" b="0" kern="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Transaction ID</a:t>
                      </a:r>
                      <a:r>
                        <a:rPr lang="zh-CN" altLang="en-US" sz="1800" b="0" kern="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p>
                  </a:txBody>
                  <a:tcPr>
                    <a:solidFill>
                      <a:schemeClr val="accent1">
                        <a:lumMod val="40000"/>
                        <a:lumOff val="60000"/>
                      </a:schemeClr>
                    </a:solidFill>
                  </a:tcPr>
                </a:tc>
                <a:tc>
                  <a:txBody>
                    <a:bodyPr/>
                    <a:lstStyle/>
                    <a:p>
                      <a:pPr marL="0" algn="ctr" defTabSz="914400" rtl="0" eaLnBrk="1" latinLnBrk="0" hangingPunct="1"/>
                      <a:r>
                        <a:rPr lang="zh-CN" altLang="en-US" sz="1800" b="0" kern="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标志（</a:t>
                      </a:r>
                      <a:r>
                        <a:rPr lang="en-US" altLang="zh-CN" sz="1800" b="0" kern="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Flags</a:t>
                      </a:r>
                      <a:r>
                        <a:rPr lang="zh-CN" altLang="en-US" sz="1800" b="0" kern="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p>
                  </a:txBody>
                  <a:tcPr>
                    <a:solidFill>
                      <a:schemeClr val="accent1">
                        <a:lumMod val="40000"/>
                        <a:lumOff val="60000"/>
                      </a:schemeClr>
                    </a:solidFill>
                  </a:tcPr>
                </a:tc>
                <a:extLst>
                  <a:ext uri="{0D108BD9-81ED-4DB2-BD59-A6C34878D82A}">
                    <a16:rowId xmlns:a16="http://schemas.microsoft.com/office/drawing/2014/main" val="10000"/>
                  </a:ext>
                </a:extLst>
              </a:tr>
              <a:tr h="370840">
                <a:tc>
                  <a:txBody>
                    <a:bodyPr/>
                    <a:lstStyle/>
                    <a:p>
                      <a:pPr marL="0" algn="ctr" defTabSz="914400" rtl="0" eaLnBrk="1" latinLnBrk="0" hangingPunct="1"/>
                      <a:r>
                        <a:rPr lang="zh-CN" altLang="en-US" sz="1800" b="0" kern="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问题计数（</a:t>
                      </a:r>
                      <a:r>
                        <a:rPr lang="en-US" altLang="zh-CN" sz="1800" b="0" kern="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Questions</a:t>
                      </a:r>
                      <a:r>
                        <a:rPr lang="zh-CN" altLang="en-US" sz="1800" b="0" kern="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p>
                  </a:txBody>
                  <a:tcPr/>
                </a:tc>
                <a:tc>
                  <a:txBody>
                    <a:bodyPr/>
                    <a:lstStyle/>
                    <a:p>
                      <a:pPr algn="ctr"/>
                      <a:r>
                        <a:rPr lang="zh-CN" altLang="en-US" b="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回答资源记录数（</a:t>
                      </a:r>
                      <a:r>
                        <a:rPr lang="en-US" altLang="zh-CN" b="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Answer RRs</a:t>
                      </a:r>
                      <a:r>
                        <a:rPr lang="zh-CN" altLang="en-US" b="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p>
                  </a:txBody>
                  <a:tcPr/>
                </a:tc>
                <a:extLst>
                  <a:ext uri="{0D108BD9-81ED-4DB2-BD59-A6C34878D82A}">
                    <a16:rowId xmlns:a16="http://schemas.microsoft.com/office/drawing/2014/main" val="10001"/>
                  </a:ext>
                </a:extLst>
              </a:tr>
              <a:tr h="370840">
                <a:tc>
                  <a:txBody>
                    <a:bodyPr/>
                    <a:lstStyle/>
                    <a:p>
                      <a:pPr algn="ctr"/>
                      <a:r>
                        <a:rPr lang="zh-CN" altLang="en-US" b="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权威资源记录计数（</a:t>
                      </a:r>
                      <a:r>
                        <a:rPr lang="en-US" altLang="zh-CN" b="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Authority RRs</a:t>
                      </a:r>
                      <a:r>
                        <a:rPr lang="zh-CN" altLang="en-US" b="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p>
                  </a:txBody>
                  <a:tcPr/>
                </a:tc>
                <a:tc>
                  <a:txBody>
                    <a:bodyPr/>
                    <a:lstStyle/>
                    <a:p>
                      <a:pPr algn="ctr"/>
                      <a:r>
                        <a:rPr lang="zh-CN" altLang="en-US" b="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附加资源记录数（</a:t>
                      </a:r>
                      <a:r>
                        <a:rPr lang="en-US" altLang="zh-CN" b="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Additional RRs</a:t>
                      </a:r>
                      <a:r>
                        <a:rPr lang="zh-CN" altLang="en-US" b="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p>
                  </a:txBody>
                  <a:tcPr/>
                </a:tc>
                <a:extLst>
                  <a:ext uri="{0D108BD9-81ED-4DB2-BD59-A6C34878D82A}">
                    <a16:rowId xmlns:a16="http://schemas.microsoft.com/office/drawing/2014/main" val="10002"/>
                  </a:ext>
                </a:extLst>
              </a:tr>
            </a:tbl>
          </a:graphicData>
        </a:graphic>
      </p:graphicFrame>
      <p:graphicFrame>
        <p:nvGraphicFramePr>
          <p:cNvPr id="24" name="表格 6"/>
          <p:cNvGraphicFramePr>
            <a:graphicFrameLocks noGrp="1"/>
          </p:cNvGraphicFramePr>
          <p:nvPr/>
        </p:nvGraphicFramePr>
        <p:xfrm>
          <a:off x="994603" y="4554576"/>
          <a:ext cx="7830355" cy="1483360"/>
        </p:xfrm>
        <a:graphic>
          <a:graphicData uri="http://schemas.openxmlformats.org/drawingml/2006/table">
            <a:tbl>
              <a:tblPr firstRow="1" bandRow="1">
                <a:tableStyleId>{5C22544A-7EE6-4342-B048-85BDC9FD1C3A}</a:tableStyleId>
              </a:tblPr>
              <a:tblGrid>
                <a:gridCol w="7830355">
                  <a:extLst>
                    <a:ext uri="{9D8B030D-6E8A-4147-A177-3AD203B41FA5}">
                      <a16:colId xmlns:a16="http://schemas.microsoft.com/office/drawing/2014/main" val="20000"/>
                    </a:ext>
                  </a:extLst>
                </a:gridCol>
              </a:tblGrid>
              <a:tr h="370840">
                <a:tc>
                  <a:txBody>
                    <a:bodyPr/>
                    <a:lstStyle/>
                    <a:p>
                      <a:pPr marL="0" algn="ctr" defTabSz="914400" rtl="0" eaLnBrk="1" latinLnBrk="0" hangingPunct="1"/>
                      <a:r>
                        <a:rPr lang="zh-CN" altLang="en-US" sz="1800" b="0" kern="1200"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查询问题区域（</a:t>
                      </a:r>
                      <a:r>
                        <a:rPr lang="en-US" altLang="zh-CN" sz="1800" b="0" kern="1200"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Queries</a:t>
                      </a:r>
                      <a:r>
                        <a:rPr lang="zh-CN" altLang="en-US" sz="1800" b="0" kern="1200"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a:t>
                      </a:r>
                    </a:p>
                  </a:txBody>
                  <a:tcPr>
                    <a:solidFill>
                      <a:schemeClr val="accent1">
                        <a:lumMod val="40000"/>
                        <a:lumOff val="60000"/>
                      </a:schemeClr>
                    </a:solidFill>
                  </a:tcPr>
                </a:tc>
                <a:extLst>
                  <a:ext uri="{0D108BD9-81ED-4DB2-BD59-A6C34878D82A}">
                    <a16:rowId xmlns:a16="http://schemas.microsoft.com/office/drawing/2014/main" val="10000"/>
                  </a:ext>
                </a:extLst>
              </a:tr>
              <a:tr h="370840">
                <a:tc>
                  <a:txBody>
                    <a:bodyPr/>
                    <a:lstStyle/>
                    <a:p>
                      <a:pPr marL="0" algn="ctr" defTabSz="914400" rtl="0" eaLnBrk="1" latinLnBrk="0" hangingPunct="1"/>
                      <a:r>
                        <a:rPr lang="zh-CN" altLang="en-US" sz="1800" b="0" kern="1200"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回答问题区域（</a:t>
                      </a:r>
                      <a:r>
                        <a:rPr lang="en-US" altLang="zh-CN" sz="1800" b="0" kern="1200"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Answers</a:t>
                      </a:r>
                      <a:r>
                        <a:rPr lang="zh-CN" altLang="en-US" sz="1800" b="0" kern="1200"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a:t>
                      </a:r>
                    </a:p>
                  </a:txBody>
                  <a:tcPr>
                    <a:solidFill>
                      <a:schemeClr val="accent1">
                        <a:lumMod val="40000"/>
                        <a:lumOff val="60000"/>
                      </a:schemeClr>
                    </a:solidFill>
                  </a:tcPr>
                </a:tc>
                <a:extLst>
                  <a:ext uri="{0D108BD9-81ED-4DB2-BD59-A6C34878D82A}">
                    <a16:rowId xmlns:a16="http://schemas.microsoft.com/office/drawing/2014/main" val="10001"/>
                  </a:ext>
                </a:extLst>
              </a:tr>
              <a:tr h="370840">
                <a:tc>
                  <a:txBody>
                    <a:bodyPr/>
                    <a:lstStyle/>
                    <a:p>
                      <a:pPr marL="0" algn="ctr" defTabSz="914400" rtl="0" eaLnBrk="1" latinLnBrk="0" hangingPunct="1"/>
                      <a:r>
                        <a:rPr lang="zh-CN" altLang="en-US" sz="1800" b="0" kern="1200"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权威名称服务器区域（</a:t>
                      </a:r>
                      <a:r>
                        <a:rPr lang="en-US" altLang="zh-CN" sz="1800" b="0" kern="1200"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Authoritative name servers</a:t>
                      </a:r>
                      <a:r>
                        <a:rPr lang="zh-CN" altLang="en-US" sz="1800" b="0" kern="1200"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a:t>
                      </a:r>
                    </a:p>
                  </a:txBody>
                  <a:tcPr/>
                </a:tc>
                <a:extLst>
                  <a:ext uri="{0D108BD9-81ED-4DB2-BD59-A6C34878D82A}">
                    <a16:rowId xmlns:a16="http://schemas.microsoft.com/office/drawing/2014/main" val="10002"/>
                  </a:ext>
                </a:extLst>
              </a:tr>
              <a:tr h="370840">
                <a:tc>
                  <a:txBody>
                    <a:bodyPr/>
                    <a:lstStyle/>
                    <a:p>
                      <a:pPr algn="ctr"/>
                      <a:r>
                        <a:rPr lang="zh-CN" altLang="en-US" b="0" dirty="0">
                          <a:latin typeface="微软雅黑" panose="020B0503020204020204" pitchFamily="34" charset="-122"/>
                          <a:ea typeface="微软雅黑" panose="020B0503020204020204" pitchFamily="34" charset="-122"/>
                          <a:cs typeface="微软雅黑" panose="020B0503020204020204" pitchFamily="34" charset="-122"/>
                        </a:rPr>
                        <a:t>附加信息区域（</a:t>
                      </a:r>
                      <a:r>
                        <a:rPr lang="en-US" altLang="zh-CN" b="0" dirty="0">
                          <a:latin typeface="微软雅黑" panose="020B0503020204020204" pitchFamily="34" charset="-122"/>
                          <a:ea typeface="微软雅黑" panose="020B0503020204020204" pitchFamily="34" charset="-122"/>
                          <a:cs typeface="微软雅黑" panose="020B0503020204020204" pitchFamily="34" charset="-122"/>
                        </a:rPr>
                        <a:t>Additional records</a:t>
                      </a:r>
                      <a:r>
                        <a:rPr lang="zh-CN" altLang="en-US" b="0" dirty="0">
                          <a:latin typeface="微软雅黑" panose="020B0503020204020204" pitchFamily="34" charset="-122"/>
                          <a:ea typeface="微软雅黑" panose="020B0503020204020204" pitchFamily="34" charset="-122"/>
                          <a:cs typeface="微软雅黑" panose="020B0503020204020204" pitchFamily="34" charset="-122"/>
                        </a:rPr>
                        <a:t>）</a:t>
                      </a:r>
                    </a:p>
                  </a:txBody>
                  <a:tcPr/>
                </a:tc>
                <a:extLst>
                  <a:ext uri="{0D108BD9-81ED-4DB2-BD59-A6C34878D82A}">
                    <a16:rowId xmlns:a16="http://schemas.microsoft.com/office/drawing/2014/main" val="10003"/>
                  </a:ext>
                </a:extLst>
              </a:tr>
            </a:tbl>
          </a:graphicData>
        </a:graphic>
      </p:graphicFrame>
      <p:sp>
        <p:nvSpPr>
          <p:cNvPr id="16" name="文本框 15"/>
          <p:cNvSpPr txBox="1"/>
          <p:nvPr/>
        </p:nvSpPr>
        <p:spPr>
          <a:xfrm>
            <a:off x="994603" y="4894761"/>
            <a:ext cx="7854914" cy="1105250"/>
          </a:xfrm>
          <a:prstGeom prst="rect">
            <a:avLst/>
          </a:prstGeom>
          <a:noFill/>
          <a:ln w="38100">
            <a:solidFill>
              <a:srgbClr val="FF0000"/>
            </a:solidFill>
          </a:ln>
        </p:spPr>
        <p:txBody>
          <a:bodyPr wrap="square" rtlCol="0">
            <a:spAutoFit/>
          </a:bodyPr>
          <a:lstStyle/>
          <a:p>
            <a:endParaRPr lang="zh-CN" altLang="en-US" dirty="0">
              <a:latin typeface="微软雅黑" panose="020B0503020204020204" pitchFamily="34" charset="-122"/>
              <a:ea typeface="微软雅黑" panose="020B0503020204020204" pitchFamily="34" charset="-122"/>
            </a:endParaRPr>
          </a:p>
        </p:txBody>
      </p:sp>
      <p:sp>
        <p:nvSpPr>
          <p:cNvPr id="17" name="箭头: 右 16"/>
          <p:cNvSpPr/>
          <p:nvPr/>
        </p:nvSpPr>
        <p:spPr>
          <a:xfrm>
            <a:off x="9001270" y="3889749"/>
            <a:ext cx="572655" cy="29335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9" name="文本框 18"/>
          <p:cNvSpPr txBox="1"/>
          <p:nvPr/>
        </p:nvSpPr>
        <p:spPr>
          <a:xfrm>
            <a:off x="9906433" y="3850572"/>
            <a:ext cx="1832408" cy="398780"/>
          </a:xfrm>
          <a:prstGeom prst="rect">
            <a:avLst/>
          </a:prstGeom>
          <a:noFill/>
        </p:spPr>
        <p:txBody>
          <a:bodyPr wrap="square">
            <a:spAutoFit/>
          </a:bodyPr>
          <a:lstStyle/>
          <a:p>
            <a:r>
              <a:rPr lang="zh-CN" altLang="en-US" sz="2000" dirty="0">
                <a:solidFill>
                  <a:srgbClr val="0070C0"/>
                </a:solidFill>
                <a:latin typeface="微软雅黑" panose="020B0503020204020204" pitchFamily="34" charset="-122"/>
                <a:ea typeface="微软雅黑" panose="020B0503020204020204" pitchFamily="34" charset="-122"/>
              </a:rPr>
              <a:t>基础结构部分</a:t>
            </a:r>
          </a:p>
        </p:txBody>
      </p:sp>
      <p:sp>
        <p:nvSpPr>
          <p:cNvPr id="20" name="箭头: 右 19"/>
          <p:cNvSpPr/>
          <p:nvPr/>
        </p:nvSpPr>
        <p:spPr>
          <a:xfrm>
            <a:off x="9001270" y="4564341"/>
            <a:ext cx="572655" cy="293350"/>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1" name="箭头: 右 20"/>
          <p:cNvSpPr/>
          <p:nvPr/>
        </p:nvSpPr>
        <p:spPr>
          <a:xfrm>
            <a:off x="9016135" y="5283461"/>
            <a:ext cx="572655" cy="293350"/>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2" name="文本框 21"/>
          <p:cNvSpPr txBox="1"/>
          <p:nvPr/>
        </p:nvSpPr>
        <p:spPr>
          <a:xfrm>
            <a:off x="9906433" y="4411846"/>
            <a:ext cx="1832408" cy="398780"/>
          </a:xfrm>
          <a:prstGeom prst="rect">
            <a:avLst/>
          </a:prstGeom>
          <a:noFill/>
        </p:spPr>
        <p:txBody>
          <a:bodyPr wrap="square">
            <a:spAutoFit/>
          </a:bodyPr>
          <a:lstStyle/>
          <a:p>
            <a:r>
              <a:rPr lang="zh-CN" altLang="en-US" sz="2000" dirty="0">
                <a:solidFill>
                  <a:schemeClr val="accent2"/>
                </a:solidFill>
                <a:latin typeface="微软雅黑" panose="020B0503020204020204" pitchFamily="34" charset="-122"/>
                <a:ea typeface="微软雅黑" panose="020B0503020204020204" pitchFamily="34" charset="-122"/>
              </a:rPr>
              <a:t>问题部分</a:t>
            </a:r>
          </a:p>
        </p:txBody>
      </p:sp>
      <p:sp>
        <p:nvSpPr>
          <p:cNvPr id="23" name="文本框 22"/>
          <p:cNvSpPr txBox="1"/>
          <p:nvPr/>
        </p:nvSpPr>
        <p:spPr>
          <a:xfrm>
            <a:off x="9906433" y="5211035"/>
            <a:ext cx="1832408" cy="398780"/>
          </a:xfrm>
          <a:prstGeom prst="rect">
            <a:avLst/>
          </a:prstGeom>
          <a:noFill/>
        </p:spPr>
        <p:txBody>
          <a:bodyPr wrap="square">
            <a:spAutoFit/>
          </a:bodyPr>
          <a:lstStyle/>
          <a:p>
            <a:r>
              <a:rPr lang="zh-CN" altLang="en-US" sz="2000" dirty="0">
                <a:solidFill>
                  <a:srgbClr val="FF0000"/>
                </a:solidFill>
                <a:latin typeface="微软雅黑" panose="020B0503020204020204" pitchFamily="34" charset="-122"/>
                <a:ea typeface="微软雅黑" panose="020B0503020204020204" pitchFamily="34" charset="-122"/>
              </a:rPr>
              <a:t>资源部分</a:t>
            </a:r>
          </a:p>
        </p:txBody>
      </p:sp>
      <p:sp>
        <p:nvSpPr>
          <p:cNvPr id="18" name="文本框 17"/>
          <p:cNvSpPr txBox="1"/>
          <p:nvPr/>
        </p:nvSpPr>
        <p:spPr>
          <a:xfrm>
            <a:off x="3810000" y="6045084"/>
            <a:ext cx="1745615" cy="398780"/>
          </a:xfrm>
          <a:prstGeom prst="rect">
            <a:avLst/>
          </a:prstGeom>
          <a:noFill/>
        </p:spPr>
        <p:txBody>
          <a:bodyPr wrap="none" rtlCol="0">
            <a:spAutoFit/>
          </a:bodyPr>
          <a:lstStyle/>
          <a:p>
            <a:r>
              <a:rPr lang="en-US" altLang="zh-CN" sz="2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DNS</a:t>
            </a:r>
            <a:r>
              <a:rPr lang="zh-CN" altLang="en-US" sz="2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报文格式</a:t>
            </a:r>
          </a:p>
        </p:txBody>
      </p:sp>
      <p:sp>
        <p:nvSpPr>
          <p:cNvPr id="14" name="文本框 13"/>
          <p:cNvSpPr txBox="1"/>
          <p:nvPr/>
        </p:nvSpPr>
        <p:spPr>
          <a:xfrm>
            <a:off x="987425" y="3319831"/>
            <a:ext cx="7869555" cy="1198880"/>
          </a:xfrm>
          <a:prstGeom prst="rect">
            <a:avLst/>
          </a:prstGeom>
          <a:noFill/>
          <a:ln w="38100">
            <a:solidFill>
              <a:schemeClr val="accent1"/>
            </a:solidFill>
          </a:ln>
        </p:spPr>
        <p:txBody>
          <a:bodyPr wrap="square" rtlCol="0">
            <a:spAutoFit/>
          </a:bodyPr>
          <a:lstStyle/>
          <a:p>
            <a:endParaRPr lang="zh-CN" altLang="en-US" dirty="0">
              <a:latin typeface="微软雅黑" panose="020B0503020204020204" pitchFamily="34" charset="-122"/>
              <a:ea typeface="微软雅黑" panose="020B0503020204020204" pitchFamily="34" charset="-122"/>
            </a:endParaRPr>
          </a:p>
          <a:p>
            <a:endParaRPr lang="zh-CN" altLang="en-US" dirty="0">
              <a:latin typeface="微软雅黑" panose="020B0503020204020204" pitchFamily="34" charset="-122"/>
              <a:ea typeface="微软雅黑" panose="020B0503020204020204" pitchFamily="34" charset="-122"/>
            </a:endParaRPr>
          </a:p>
          <a:p>
            <a:endParaRPr lang="zh-CN" altLang="en-US" dirty="0">
              <a:latin typeface="微软雅黑" panose="020B0503020204020204" pitchFamily="34" charset="-122"/>
              <a:ea typeface="微软雅黑" panose="020B0503020204020204" pitchFamily="34" charset="-122"/>
            </a:endParaRPr>
          </a:p>
          <a:p>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14564199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内容占位符 8">
            <a:extLst>
              <a:ext uri="{FF2B5EF4-FFF2-40B4-BE49-F238E27FC236}">
                <a16:creationId xmlns:a16="http://schemas.microsoft.com/office/drawing/2014/main" id="{78DC9FB2-09A3-47A1-9E5A-6C829F04447A}"/>
              </a:ext>
            </a:extLst>
          </p:cNvPr>
          <p:cNvSpPr>
            <a:spLocks noGrp="1"/>
          </p:cNvSpPr>
          <p:nvPr>
            <p:ph idx="1"/>
          </p:nvPr>
        </p:nvSpPr>
        <p:spPr/>
        <p:txBody>
          <a:bodyPr/>
          <a:lstStyle/>
          <a:p>
            <a:pPr marL="285750" indent="-285750"/>
            <a:r>
              <a:rPr lang="zh-CN" altLang="en-US" sz="2000" dirty="0">
                <a:cs typeface="微软雅黑" panose="020B0503020204020204" pitchFamily="34" charset="-122"/>
                <a:sym typeface="+mn-ea"/>
              </a:rPr>
              <a:t>事务ID：DNS报文的ID标识。对于请求报文和其对应的响应报文，该字段的值是</a:t>
            </a:r>
            <a:r>
              <a:rPr kumimoji="1" lang="en-US" altLang="zh-CN" sz="2000" dirty="0" err="1">
                <a:solidFill>
                  <a:srgbClr val="C00000"/>
                </a:solidFill>
                <a:cs typeface="微软雅黑" panose="020B0503020204020204" pitchFamily="34" charset="-122"/>
                <a:sym typeface="+mn-ea"/>
              </a:rPr>
              <a:t>相同的</a:t>
            </a:r>
            <a:r>
              <a:rPr lang="zh-CN" altLang="en-US" sz="2000" dirty="0">
                <a:cs typeface="微软雅黑" panose="020B0503020204020204" pitchFamily="34" charset="-122"/>
                <a:sym typeface="+mn-ea"/>
              </a:rPr>
              <a:t>。通过它可以区分 DNS 应答报文是对哪个请求进行响应的</a:t>
            </a:r>
            <a:endParaRPr lang="zh-CN" altLang="en-US" sz="2000" b="1" dirty="0">
              <a:solidFill>
                <a:srgbClr val="0070C0"/>
              </a:solidFill>
              <a:cs typeface="微软雅黑" panose="020B0503020204020204" pitchFamily="34" charset="-122"/>
            </a:endParaRPr>
          </a:p>
          <a:p>
            <a:pPr marL="285750" indent="-285750"/>
            <a:r>
              <a:rPr lang="zh-CN" altLang="en-US" sz="2000" dirty="0">
                <a:cs typeface="微软雅黑" panose="020B0503020204020204" pitchFamily="34" charset="-122"/>
                <a:sym typeface="+mn-ea"/>
              </a:rPr>
              <a:t>标志：DNS报文中的标志字段，具体结构下页说明</a:t>
            </a:r>
            <a:endParaRPr lang="zh-CN" altLang="en-US" sz="2000" b="1" dirty="0">
              <a:solidFill>
                <a:srgbClr val="0070C0"/>
              </a:solidFill>
              <a:cs typeface="微软雅黑" panose="020B0503020204020204" pitchFamily="34" charset="-122"/>
            </a:endParaRPr>
          </a:p>
          <a:p>
            <a:pPr marL="285750" indent="-285750"/>
            <a:r>
              <a:rPr lang="zh-CN" altLang="en-US" sz="2000" dirty="0">
                <a:cs typeface="微软雅黑" panose="020B0503020204020204" pitchFamily="34" charset="-122"/>
                <a:sym typeface="+mn-ea"/>
              </a:rPr>
              <a:t>问题计数：</a:t>
            </a:r>
            <a:r>
              <a:rPr kumimoji="1" lang="en-US" altLang="zh-CN" sz="2000" dirty="0" err="1">
                <a:solidFill>
                  <a:srgbClr val="C00000"/>
                </a:solidFill>
                <a:cs typeface="微软雅黑" panose="020B0503020204020204" pitchFamily="34" charset="-122"/>
                <a:sym typeface="+mn-ea"/>
              </a:rPr>
              <a:t>DNS查询请求</a:t>
            </a:r>
            <a:r>
              <a:rPr lang="zh-CN" altLang="en-US" sz="2000" dirty="0">
                <a:cs typeface="微软雅黑" panose="020B0503020204020204" pitchFamily="34" charset="-122"/>
                <a:sym typeface="+mn-ea"/>
              </a:rPr>
              <a:t>的数目</a:t>
            </a:r>
            <a:endParaRPr lang="zh-CN" altLang="en-US" sz="2000" b="1" dirty="0">
              <a:solidFill>
                <a:srgbClr val="0070C0"/>
              </a:solidFill>
              <a:cs typeface="微软雅黑" panose="020B0503020204020204" pitchFamily="34" charset="-122"/>
            </a:endParaRPr>
          </a:p>
          <a:p>
            <a:pPr marL="285750" indent="-285750"/>
            <a:r>
              <a:rPr lang="zh-CN" altLang="en-US" sz="2000" dirty="0">
                <a:cs typeface="微软雅黑" panose="020B0503020204020204" pitchFamily="34" charset="-122"/>
                <a:sym typeface="+mn-ea"/>
              </a:rPr>
              <a:t>回答资源记录数：</a:t>
            </a:r>
            <a:r>
              <a:rPr kumimoji="1" lang="en-US" altLang="zh-CN" sz="2000" dirty="0" err="1">
                <a:solidFill>
                  <a:srgbClr val="C00000"/>
                </a:solidFill>
                <a:cs typeface="微软雅黑" panose="020B0503020204020204" pitchFamily="34" charset="-122"/>
                <a:sym typeface="+mn-ea"/>
              </a:rPr>
              <a:t>DNS响应</a:t>
            </a:r>
            <a:r>
              <a:rPr lang="zh-CN" altLang="en-US" sz="2000" dirty="0">
                <a:cs typeface="微软雅黑" panose="020B0503020204020204" pitchFamily="34" charset="-122"/>
                <a:sym typeface="+mn-ea"/>
              </a:rPr>
              <a:t>的数目</a:t>
            </a:r>
            <a:endParaRPr lang="zh-CN" altLang="en-US" sz="2000" b="1" dirty="0">
              <a:solidFill>
                <a:srgbClr val="0070C0"/>
              </a:solidFill>
              <a:cs typeface="微软雅黑" panose="020B0503020204020204" pitchFamily="34" charset="-122"/>
            </a:endParaRPr>
          </a:p>
          <a:p>
            <a:pPr marL="285750" indent="-285750"/>
            <a:r>
              <a:rPr lang="zh-CN" altLang="en-US" sz="2000" dirty="0">
                <a:cs typeface="微软雅黑" panose="020B0503020204020204" pitchFamily="34" charset="-122"/>
                <a:sym typeface="+mn-ea"/>
              </a:rPr>
              <a:t>权威资源记录数：</a:t>
            </a:r>
            <a:r>
              <a:rPr kumimoji="1" lang="en-US" altLang="zh-CN" sz="2000" dirty="0" err="1">
                <a:solidFill>
                  <a:srgbClr val="C00000"/>
                </a:solidFill>
                <a:cs typeface="微软雅黑" panose="020B0503020204020204" pitchFamily="34" charset="-122"/>
                <a:sym typeface="+mn-ea"/>
              </a:rPr>
              <a:t>权威资源记录</a:t>
            </a:r>
            <a:r>
              <a:rPr lang="zh-CN" altLang="en-US" sz="2000" dirty="0">
                <a:cs typeface="微软雅黑" panose="020B0503020204020204" pitchFamily="34" charset="-122"/>
                <a:sym typeface="+mn-ea"/>
              </a:rPr>
              <a:t>的数目</a:t>
            </a:r>
            <a:endParaRPr lang="zh-CN" altLang="en-US" sz="2000" b="1" dirty="0">
              <a:solidFill>
                <a:srgbClr val="0070C0"/>
              </a:solidFill>
              <a:cs typeface="微软雅黑" panose="020B0503020204020204" pitchFamily="34" charset="-122"/>
            </a:endParaRPr>
          </a:p>
          <a:p>
            <a:pPr marL="285750" indent="-285750"/>
            <a:r>
              <a:rPr lang="zh-CN" altLang="en-US" sz="2000" dirty="0">
                <a:cs typeface="微软雅黑" panose="020B0503020204020204" pitchFamily="34" charset="-122"/>
                <a:sym typeface="+mn-ea"/>
              </a:rPr>
              <a:t>附加资源记录数：</a:t>
            </a:r>
            <a:r>
              <a:rPr kumimoji="1" lang="zh-CN" altLang="en-US" sz="2000" dirty="0">
                <a:solidFill>
                  <a:srgbClr val="C00000"/>
                </a:solidFill>
                <a:sym typeface="+mn-ea"/>
              </a:rPr>
              <a:t>额外的记录</a:t>
            </a:r>
            <a:r>
              <a:rPr lang="zh-CN" altLang="en-US" sz="2000" dirty="0">
                <a:cs typeface="微软雅黑" panose="020B0503020204020204" pitchFamily="34" charset="-122"/>
                <a:sym typeface="+mn-ea"/>
              </a:rPr>
              <a:t>数目（如：权威名字服务器对应IP地址的数目）</a:t>
            </a:r>
            <a:endParaRPr lang="zh-CN" altLang="en-US" sz="2000" dirty="0">
              <a:cs typeface="微软雅黑" panose="020B0503020204020204" pitchFamily="34" charset="-122"/>
            </a:endParaRPr>
          </a:p>
          <a:p>
            <a:endParaRPr lang="zh-CN" altLang="en-US" dirty="0"/>
          </a:p>
        </p:txBody>
      </p:sp>
      <p:sp>
        <p:nvSpPr>
          <p:cNvPr id="10" name="灯片编号占位符 9"/>
          <p:cNvSpPr>
            <a:spLocks noGrp="1"/>
          </p:cNvSpPr>
          <p:nvPr>
            <p:ph type="sldNum" sz="quarter" idx="11"/>
          </p:nvPr>
        </p:nvSpPr>
        <p:spPr/>
        <p:txBody>
          <a:bodyPr/>
          <a:lstStyle/>
          <a:p>
            <a:fld id="{8D4D1E41-7A09-AB4A-A4E1-09765ADA2698}" type="slidenum">
              <a:rPr kumimoji="1" lang="zh-CN" altLang="en-US" smtClean="0"/>
              <a:t>31</a:t>
            </a:fld>
            <a:endParaRPr kumimoji="1" lang="zh-CN" altLang="en-US" dirty="0"/>
          </a:p>
        </p:txBody>
      </p:sp>
      <p:sp>
        <p:nvSpPr>
          <p:cNvPr id="2" name="标题 1"/>
          <p:cNvSpPr>
            <a:spLocks noGrp="1"/>
          </p:cNvSpPr>
          <p:nvPr>
            <p:ph type="title"/>
          </p:nvPr>
        </p:nvSpPr>
        <p:spPr/>
        <p:txBody>
          <a:bodyPr>
            <a:normAutofit/>
          </a:bodyPr>
          <a:lstStyle/>
          <a:p>
            <a:r>
              <a:rPr lang="en-US" altLang="zh-CN" dirty="0">
                <a:sym typeface="+mn-ea"/>
              </a:rPr>
              <a:t>DNS</a:t>
            </a:r>
            <a:r>
              <a:rPr lang="zh-CN" altLang="en-US" dirty="0">
                <a:sym typeface="+mn-ea"/>
              </a:rPr>
              <a:t>报文：基础结构部分</a:t>
            </a:r>
            <a:endParaRPr lang="zh-CN" altLang="en-US" dirty="0"/>
          </a:p>
        </p:txBody>
      </p:sp>
      <p:graphicFrame>
        <p:nvGraphicFramePr>
          <p:cNvPr id="7" name="表格 6"/>
          <p:cNvGraphicFramePr>
            <a:graphicFrameLocks noGrp="1"/>
          </p:cNvGraphicFramePr>
          <p:nvPr>
            <p:custDataLst>
              <p:tags r:id="rId1"/>
            </p:custDataLst>
            <p:extLst>
              <p:ext uri="{D42A27DB-BD31-4B8C-83A1-F6EECF244321}">
                <p14:modId xmlns:p14="http://schemas.microsoft.com/office/powerpoint/2010/main" val="149204593"/>
              </p:ext>
            </p:extLst>
          </p:nvPr>
        </p:nvGraphicFramePr>
        <p:xfrm>
          <a:off x="1600200" y="5081276"/>
          <a:ext cx="9144000" cy="1227455"/>
        </p:xfrm>
        <a:graphic>
          <a:graphicData uri="http://schemas.openxmlformats.org/drawingml/2006/table">
            <a:tbl>
              <a:tblPr firstRow="1" bandRow="1">
                <a:tableStyleId>{5C22544A-7EE6-4342-B048-85BDC9FD1C3A}</a:tableStyleId>
              </a:tblPr>
              <a:tblGrid>
                <a:gridCol w="4876165">
                  <a:extLst>
                    <a:ext uri="{9D8B030D-6E8A-4147-A177-3AD203B41FA5}">
                      <a16:colId xmlns:a16="http://schemas.microsoft.com/office/drawing/2014/main" val="20000"/>
                    </a:ext>
                  </a:extLst>
                </a:gridCol>
                <a:gridCol w="4267835">
                  <a:extLst>
                    <a:ext uri="{9D8B030D-6E8A-4147-A177-3AD203B41FA5}">
                      <a16:colId xmlns:a16="http://schemas.microsoft.com/office/drawing/2014/main" val="20001"/>
                    </a:ext>
                  </a:extLst>
                </a:gridCol>
              </a:tblGrid>
              <a:tr h="396240">
                <a:tc>
                  <a:txBody>
                    <a:bodyPr/>
                    <a:lstStyle/>
                    <a:p>
                      <a:pPr marL="0" algn="ctr" defTabSz="914400" rtl="0" eaLnBrk="1" latinLnBrk="0" hangingPunct="1"/>
                      <a:r>
                        <a:rPr lang="zh-CN" altLang="en-US" sz="2000" b="0" kern="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事务</a:t>
                      </a:r>
                      <a:r>
                        <a:rPr lang="en-US" altLang="zh-CN" sz="2000" b="0" kern="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ID</a:t>
                      </a:r>
                      <a:r>
                        <a:rPr lang="zh-CN" altLang="en-US" sz="2000" b="0" kern="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000" b="0" kern="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Transaction ID</a:t>
                      </a:r>
                      <a:r>
                        <a:rPr lang="zh-CN" altLang="en-US" sz="2000" b="0" kern="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p>
                  </a:txBody>
                  <a:tcPr>
                    <a:solidFill>
                      <a:schemeClr val="accent1">
                        <a:lumMod val="40000"/>
                        <a:lumOff val="60000"/>
                      </a:schemeClr>
                    </a:solidFill>
                  </a:tcPr>
                </a:tc>
                <a:tc>
                  <a:txBody>
                    <a:bodyPr/>
                    <a:lstStyle/>
                    <a:p>
                      <a:pPr marL="0" algn="ctr" defTabSz="914400" rtl="0" eaLnBrk="1" latinLnBrk="0" hangingPunct="1"/>
                      <a:r>
                        <a:rPr lang="zh-CN" altLang="en-US" sz="2000" b="0" kern="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标志（</a:t>
                      </a:r>
                      <a:r>
                        <a:rPr lang="en-US" altLang="zh-CN" sz="2000" b="0" kern="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Flags</a:t>
                      </a:r>
                      <a:r>
                        <a:rPr lang="zh-CN" altLang="en-US" sz="2000" b="0" kern="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p>
                  </a:txBody>
                  <a:tcPr>
                    <a:solidFill>
                      <a:schemeClr val="accent1">
                        <a:lumMod val="40000"/>
                        <a:lumOff val="60000"/>
                      </a:schemeClr>
                    </a:solidFill>
                  </a:tcPr>
                </a:tc>
                <a:extLst>
                  <a:ext uri="{0D108BD9-81ED-4DB2-BD59-A6C34878D82A}">
                    <a16:rowId xmlns:a16="http://schemas.microsoft.com/office/drawing/2014/main" val="10000"/>
                  </a:ext>
                </a:extLst>
              </a:tr>
              <a:tr h="396240">
                <a:tc>
                  <a:txBody>
                    <a:bodyPr/>
                    <a:lstStyle/>
                    <a:p>
                      <a:pPr marL="0" algn="ctr" defTabSz="914400" rtl="0" eaLnBrk="1" latinLnBrk="0" hangingPunct="1"/>
                      <a:r>
                        <a:rPr lang="zh-CN" altLang="en-US" sz="2000" b="0" kern="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问题计数（</a:t>
                      </a:r>
                      <a:r>
                        <a:rPr lang="en-US" altLang="zh-CN" sz="2000" b="0" kern="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Questions</a:t>
                      </a:r>
                      <a:r>
                        <a:rPr lang="zh-CN" altLang="en-US" sz="2000" b="0" kern="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p>
                  </a:txBody>
                  <a:tcPr/>
                </a:tc>
                <a:tc>
                  <a:txBody>
                    <a:bodyPr/>
                    <a:lstStyle/>
                    <a:p>
                      <a:pPr algn="ctr"/>
                      <a:r>
                        <a:rPr lang="zh-CN" altLang="en-US" sz="2000" b="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回答资源记录数（</a:t>
                      </a:r>
                      <a:r>
                        <a:rPr lang="en-US" altLang="zh-CN" sz="2000" b="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Answer RRs</a:t>
                      </a:r>
                      <a:r>
                        <a:rPr lang="zh-CN" altLang="en-US" sz="2000" b="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p>
                  </a:txBody>
                  <a:tcPr/>
                </a:tc>
                <a:extLst>
                  <a:ext uri="{0D108BD9-81ED-4DB2-BD59-A6C34878D82A}">
                    <a16:rowId xmlns:a16="http://schemas.microsoft.com/office/drawing/2014/main" val="10001"/>
                  </a:ext>
                </a:extLst>
              </a:tr>
              <a:tr h="434975">
                <a:tc>
                  <a:txBody>
                    <a:bodyPr/>
                    <a:lstStyle/>
                    <a:p>
                      <a:pPr algn="ctr"/>
                      <a:r>
                        <a:rPr lang="zh-CN" altLang="en-US" sz="2000" b="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权威资源记录数（</a:t>
                      </a:r>
                      <a:r>
                        <a:rPr lang="en-US" altLang="zh-CN" sz="2000" b="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Authority RRs</a:t>
                      </a:r>
                      <a:r>
                        <a:rPr lang="zh-CN" altLang="en-US" sz="2000" b="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p>
                  </a:txBody>
                  <a:tcPr/>
                </a:tc>
                <a:tc>
                  <a:txBody>
                    <a:bodyPr/>
                    <a:lstStyle/>
                    <a:p>
                      <a:pPr algn="ctr"/>
                      <a:r>
                        <a:rPr lang="zh-CN" altLang="en-US" sz="2000" b="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附加资源记录数（</a:t>
                      </a:r>
                      <a:r>
                        <a:rPr lang="en-US" altLang="zh-CN" sz="2000" b="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Additional RRs</a:t>
                      </a:r>
                      <a:r>
                        <a:rPr lang="zh-CN" altLang="en-US" sz="2000" b="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p>
                  </a:txBody>
                  <a:tcPr/>
                </a:tc>
                <a:extLst>
                  <a:ext uri="{0D108BD9-81ED-4DB2-BD59-A6C34878D82A}">
                    <a16:rowId xmlns:a16="http://schemas.microsoft.com/office/drawing/2014/main" val="10002"/>
                  </a:ext>
                </a:extLst>
              </a:tr>
            </a:tbl>
          </a:graphicData>
        </a:graphic>
      </p:graphicFrame>
      <p:sp>
        <p:nvSpPr>
          <p:cNvPr id="13" name="文本框 12"/>
          <p:cNvSpPr txBox="1"/>
          <p:nvPr/>
        </p:nvSpPr>
        <p:spPr>
          <a:xfrm>
            <a:off x="4649988" y="4727295"/>
            <a:ext cx="3044423" cy="400110"/>
          </a:xfrm>
          <a:prstGeom prst="rect">
            <a:avLst/>
          </a:prstGeom>
          <a:noFill/>
        </p:spPr>
        <p:txBody>
          <a:bodyPr wrap="none" rtlCol="0">
            <a:spAutoFit/>
          </a:bodyPr>
          <a:lstStyle/>
          <a:p>
            <a:r>
              <a:rPr lang="en-US" altLang="zh-CN" sz="2000" dirty="0">
                <a:solidFill>
                  <a:srgbClr val="7030A0"/>
                </a:solidFill>
                <a:latin typeface="微软雅黑" panose="020B0503020204020204" pitchFamily="34" charset="-122"/>
                <a:ea typeface="微软雅黑" panose="020B0503020204020204" pitchFamily="34" charset="-122"/>
                <a:cs typeface="微软雅黑" panose="020B0503020204020204" pitchFamily="34" charset="-122"/>
              </a:rPr>
              <a:t>DNS</a:t>
            </a:r>
            <a:r>
              <a:rPr lang="zh-CN" altLang="en-US" sz="2000" dirty="0">
                <a:solidFill>
                  <a:srgbClr val="7030A0"/>
                </a:solidFill>
                <a:latin typeface="微软雅黑" panose="020B0503020204020204" pitchFamily="34" charset="-122"/>
                <a:ea typeface="微软雅黑" panose="020B0503020204020204" pitchFamily="34" charset="-122"/>
                <a:cs typeface="微软雅黑" panose="020B0503020204020204" pitchFamily="34" charset="-122"/>
              </a:rPr>
              <a:t>报文的基础结构部分</a:t>
            </a:r>
          </a:p>
        </p:txBody>
      </p:sp>
    </p:spTree>
    <p:extLst>
      <p:ext uri="{BB962C8B-B14F-4D97-AF65-F5344CB8AC3E}">
        <p14:creationId xmlns:p14="http://schemas.microsoft.com/office/powerpoint/2010/main" val="193656242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normAutofit/>
          </a:bodyPr>
          <a:lstStyle/>
          <a:p>
            <a:r>
              <a:rPr lang="en-US" altLang="zh-CN" dirty="0">
                <a:sym typeface="+mn-ea"/>
              </a:rPr>
              <a:t>DNS</a:t>
            </a:r>
            <a:r>
              <a:rPr lang="zh-CN" altLang="en-US" dirty="0">
                <a:sym typeface="+mn-ea"/>
              </a:rPr>
              <a:t>报文：基础结构部分</a:t>
            </a:r>
            <a:endParaRPr lang="zh-CN" altLang="en-US" dirty="0"/>
          </a:p>
        </p:txBody>
      </p:sp>
      <p:sp>
        <p:nvSpPr>
          <p:cNvPr id="10" name="灯片编号占位符 9"/>
          <p:cNvSpPr>
            <a:spLocks noGrp="1"/>
          </p:cNvSpPr>
          <p:nvPr>
            <p:ph type="sldNum" sz="quarter" idx="11"/>
          </p:nvPr>
        </p:nvSpPr>
        <p:spPr/>
        <p:txBody>
          <a:bodyPr/>
          <a:lstStyle/>
          <a:p>
            <a:fld id="{8D4D1E41-7A09-AB4A-A4E1-09765ADA2698}" type="slidenum">
              <a:rPr kumimoji="1" lang="zh-CN" altLang="en-US" smtClean="0"/>
              <a:t>32</a:t>
            </a:fld>
            <a:endParaRPr kumimoji="1" lang="zh-CN" altLang="en-US" dirty="0"/>
          </a:p>
        </p:txBody>
      </p:sp>
      <p:sp>
        <p:nvSpPr>
          <p:cNvPr id="5" name="内容占位符 2"/>
          <p:cNvSpPr>
            <a:spLocks noGrp="1"/>
          </p:cNvSpPr>
          <p:nvPr/>
        </p:nvSpPr>
        <p:spPr>
          <a:xfrm>
            <a:off x="838200" y="1996440"/>
            <a:ext cx="10668635" cy="4355465"/>
          </a:xfrm>
          <a:prstGeom prst="rect">
            <a:avLst/>
          </a:prstGeom>
        </p:spPr>
        <p:txBody>
          <a:bodyPr vert="horz" lIns="91440" tIns="45720" rIns="91440" bIns="45720" rtlCol="0">
            <a:noAutofit/>
          </a:bodyPr>
          <a:lstStyle>
            <a:lvl1pPr marL="360680" indent="-36068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just">
              <a:buFont typeface="Wingdings" panose="05000000000000000000" pitchFamily="2" charset="2"/>
              <a:buChar char="Ø"/>
            </a:pPr>
            <a:r>
              <a:rPr lang="zh-CN" altLang="en-US" sz="2400" dirty="0">
                <a:cs typeface="微软雅黑" panose="020B0503020204020204" pitchFamily="34" charset="-122"/>
                <a:sym typeface="+mn-ea"/>
              </a:rPr>
              <a:t>QR（Query/Response）：</a:t>
            </a:r>
            <a:r>
              <a:rPr lang="zh-CN" altLang="en-US" sz="2400" dirty="0">
                <a:solidFill>
                  <a:srgbClr val="FF0000"/>
                </a:solidFill>
                <a:cs typeface="微软雅黑" panose="020B0503020204020204" pitchFamily="34" charset="-122"/>
                <a:sym typeface="+mn-ea"/>
              </a:rPr>
              <a:t>查询请求</a:t>
            </a:r>
            <a:r>
              <a:rPr lang="en-US" altLang="zh-CN" sz="2400" dirty="0">
                <a:solidFill>
                  <a:srgbClr val="FF0000"/>
                </a:solidFill>
                <a:cs typeface="微软雅黑" panose="020B0503020204020204" pitchFamily="34" charset="-122"/>
                <a:sym typeface="+mn-ea"/>
              </a:rPr>
              <a:t>/</a:t>
            </a:r>
            <a:r>
              <a:rPr lang="zh-CN" altLang="en-US" sz="2400" dirty="0">
                <a:solidFill>
                  <a:srgbClr val="FF0000"/>
                </a:solidFill>
                <a:cs typeface="微软雅黑" panose="020B0503020204020204" pitchFamily="34" charset="-122"/>
                <a:sym typeface="+mn-ea"/>
              </a:rPr>
              <a:t>响应的标志信息</a:t>
            </a:r>
            <a:r>
              <a:rPr lang="zh-CN" altLang="en-US" sz="2400" dirty="0">
                <a:cs typeface="微软雅黑" panose="020B0503020204020204" pitchFamily="34" charset="-122"/>
                <a:sym typeface="+mn-ea"/>
              </a:rPr>
              <a:t>。查询请求时值为0；响应时值为1</a:t>
            </a:r>
            <a:endParaRPr lang="zh-CN" altLang="en-US" sz="2400" dirty="0">
              <a:solidFill>
                <a:srgbClr val="0070C0"/>
              </a:solidFill>
              <a:cs typeface="微软雅黑" panose="020B0503020204020204" pitchFamily="34" charset="-122"/>
            </a:endParaRPr>
          </a:p>
          <a:p>
            <a:pPr marL="285750" indent="-285750" algn="just">
              <a:buFont typeface="Wingdings" panose="05000000000000000000" pitchFamily="2" charset="2"/>
              <a:buChar char="Ø"/>
            </a:pPr>
            <a:r>
              <a:rPr lang="zh-CN" altLang="en-US" sz="2400" dirty="0">
                <a:cs typeface="微软雅黑" panose="020B0503020204020204" pitchFamily="34" charset="-122"/>
                <a:sym typeface="+mn-ea"/>
              </a:rPr>
              <a:t>Opcode：操作码。其中，0表示</a:t>
            </a:r>
            <a:r>
              <a:rPr lang="zh-CN" altLang="en-US" sz="2400" dirty="0">
                <a:solidFill>
                  <a:srgbClr val="FF0000"/>
                </a:solidFill>
                <a:cs typeface="微软雅黑" panose="020B0503020204020204" pitchFamily="34" charset="-122"/>
                <a:sym typeface="+mn-ea"/>
              </a:rPr>
              <a:t>标准查询</a:t>
            </a:r>
            <a:r>
              <a:rPr lang="zh-CN" altLang="en-US" sz="2400" dirty="0">
                <a:cs typeface="微软雅黑" panose="020B0503020204020204" pitchFamily="34" charset="-122"/>
                <a:sym typeface="+mn-ea"/>
              </a:rPr>
              <a:t>；1表示</a:t>
            </a:r>
            <a:r>
              <a:rPr lang="zh-CN" altLang="en-US" sz="2400" dirty="0">
                <a:solidFill>
                  <a:srgbClr val="FF0000"/>
                </a:solidFill>
                <a:cs typeface="微软雅黑" panose="020B0503020204020204" pitchFamily="34" charset="-122"/>
                <a:sym typeface="+mn-ea"/>
              </a:rPr>
              <a:t>反向查询</a:t>
            </a:r>
            <a:r>
              <a:rPr lang="zh-CN" altLang="en-US" sz="2400" dirty="0">
                <a:cs typeface="微软雅黑" panose="020B0503020204020204" pitchFamily="34" charset="-122"/>
                <a:sym typeface="+mn-ea"/>
              </a:rPr>
              <a:t>；2表示</a:t>
            </a:r>
            <a:r>
              <a:rPr lang="zh-CN" altLang="en-US" sz="2400" dirty="0">
                <a:solidFill>
                  <a:srgbClr val="FF0000"/>
                </a:solidFill>
                <a:cs typeface="微软雅黑" panose="020B0503020204020204" pitchFamily="34" charset="-122"/>
                <a:sym typeface="+mn-ea"/>
              </a:rPr>
              <a:t>服务器状态请求</a:t>
            </a:r>
            <a:endParaRPr lang="zh-CN" altLang="en-US" sz="2400" dirty="0">
              <a:solidFill>
                <a:srgbClr val="0070C0"/>
              </a:solidFill>
              <a:cs typeface="微软雅黑" panose="020B0503020204020204" pitchFamily="34" charset="-122"/>
            </a:endParaRPr>
          </a:p>
          <a:p>
            <a:pPr marL="285750" indent="-285750" algn="just">
              <a:buFont typeface="Wingdings" panose="05000000000000000000" pitchFamily="2" charset="2"/>
              <a:buChar char="Ø"/>
            </a:pPr>
            <a:r>
              <a:rPr lang="zh-CN" altLang="en-US" sz="2400" dirty="0">
                <a:cs typeface="微软雅黑" panose="020B0503020204020204" pitchFamily="34" charset="-122"/>
                <a:sym typeface="+mn-ea"/>
              </a:rPr>
              <a:t>AA（Authoritative）：授权应答，该字段在</a:t>
            </a:r>
            <a:r>
              <a:rPr lang="zh-CN" altLang="en-US" sz="2400" dirty="0">
                <a:solidFill>
                  <a:srgbClr val="FF0000"/>
                </a:solidFill>
                <a:cs typeface="微软雅黑" panose="020B0503020204020204" pitchFamily="34" charset="-122"/>
                <a:sym typeface="+mn-ea"/>
              </a:rPr>
              <a:t>响应报文中有效</a:t>
            </a:r>
            <a:r>
              <a:rPr lang="zh-CN" altLang="en-US" sz="2400" dirty="0">
                <a:cs typeface="微软雅黑" panose="020B0503020204020204" pitchFamily="34" charset="-122"/>
                <a:sym typeface="+mn-ea"/>
              </a:rPr>
              <a:t>。值为1时表示名称服务器是</a:t>
            </a:r>
            <a:r>
              <a:rPr lang="zh-CN" altLang="en-US" sz="2400" dirty="0">
                <a:solidFill>
                  <a:schemeClr val="accent1"/>
                </a:solidFill>
                <a:cs typeface="微软雅黑" panose="020B0503020204020204" pitchFamily="34" charset="-122"/>
                <a:sym typeface="+mn-ea"/>
              </a:rPr>
              <a:t>权威服务器</a:t>
            </a:r>
            <a:r>
              <a:rPr lang="zh-CN" altLang="en-US" sz="2400" dirty="0">
                <a:cs typeface="微软雅黑" panose="020B0503020204020204" pitchFamily="34" charset="-122"/>
                <a:sym typeface="+mn-ea"/>
              </a:rPr>
              <a:t>；值为0时表示不是</a:t>
            </a:r>
            <a:r>
              <a:rPr lang="zh-CN" altLang="en-US" sz="2400" dirty="0">
                <a:solidFill>
                  <a:schemeClr val="accent1"/>
                </a:solidFill>
                <a:cs typeface="微软雅黑" panose="020B0503020204020204" pitchFamily="34" charset="-122"/>
                <a:sym typeface="+mn-ea"/>
              </a:rPr>
              <a:t>权威服务器</a:t>
            </a:r>
            <a:endParaRPr lang="zh-CN" altLang="en-US" sz="2400" dirty="0">
              <a:solidFill>
                <a:schemeClr val="accent1"/>
              </a:solidFill>
              <a:cs typeface="微软雅黑" panose="020B0503020204020204" pitchFamily="34" charset="-122"/>
            </a:endParaRPr>
          </a:p>
          <a:p>
            <a:pPr marL="285750" indent="-285750" algn="just">
              <a:buClrTx/>
              <a:buSzTx/>
              <a:buFont typeface="Wingdings" panose="05000000000000000000" pitchFamily="2" charset="2"/>
              <a:buChar char="Ø"/>
            </a:pPr>
            <a:r>
              <a:rPr lang="zh-CN" altLang="en-US" sz="2400" dirty="0">
                <a:cs typeface="微软雅黑" panose="020B0503020204020204" pitchFamily="34" charset="-122"/>
                <a:sym typeface="+mn-ea"/>
              </a:rPr>
              <a:t>TC（Truncated）：表示</a:t>
            </a:r>
            <a:r>
              <a:rPr lang="zh-CN" altLang="en-US" sz="2400" dirty="0">
                <a:solidFill>
                  <a:srgbClr val="FF0000"/>
                </a:solidFill>
                <a:cs typeface="微软雅黑" panose="020B0503020204020204" pitchFamily="34" charset="-122"/>
                <a:sym typeface="+mn-ea"/>
              </a:rPr>
              <a:t>是否被截断</a:t>
            </a:r>
            <a:r>
              <a:rPr lang="zh-CN" altLang="en-US" sz="2400" dirty="0">
                <a:cs typeface="微软雅黑" panose="020B0503020204020204" pitchFamily="34" charset="-122"/>
                <a:sym typeface="+mn-ea"/>
              </a:rPr>
              <a:t>。值为1时，表示响应已超过512字节并已被截断，只返回前512个字节</a:t>
            </a:r>
            <a:endParaRPr lang="zh-CN" altLang="en-US" sz="2400" dirty="0">
              <a:cs typeface="微软雅黑" panose="020B0503020204020204" pitchFamily="34" charset="-122"/>
            </a:endParaRPr>
          </a:p>
          <a:p>
            <a:pPr marL="285750" lvl="1" indent="-285750" algn="just">
              <a:lnSpc>
                <a:spcPct val="110000"/>
              </a:lnSpc>
              <a:buFont typeface="Wingdings" panose="05000000000000000000" pitchFamily="2" charset="2"/>
              <a:buChar char="Ø"/>
            </a:pPr>
            <a:endParaRPr lang="zh-CN" altLang="en-US" sz="2400" dirty="0">
              <a:cs typeface="微软雅黑" panose="020B0503020204020204" pitchFamily="34" charset="-122"/>
              <a:sym typeface="+mn-ea"/>
            </a:endParaRPr>
          </a:p>
        </p:txBody>
      </p:sp>
      <p:sp>
        <p:nvSpPr>
          <p:cNvPr id="6" name="内容占位符 2"/>
          <p:cNvSpPr>
            <a:spLocks noGrp="1"/>
          </p:cNvSpPr>
          <p:nvPr/>
        </p:nvSpPr>
        <p:spPr>
          <a:xfrm>
            <a:off x="838200" y="1351915"/>
            <a:ext cx="8417560" cy="643890"/>
          </a:xfrm>
          <a:prstGeom prst="rect">
            <a:avLst/>
          </a:prstGeom>
        </p:spPr>
        <p:txBody>
          <a:bodyPr vert="horz" lIns="91440" tIns="45720" rIns="91440" bIns="45720" rtlCol="0">
            <a:normAutofit/>
          </a:bodyPr>
          <a:lstStyle>
            <a:lvl1pPr marL="360680" indent="-360680" algn="l" rtl="0" eaLnBrk="1" latinLnBrk="0" hangingPunct="1">
              <a:lnSpc>
                <a:spcPct val="100000"/>
              </a:lnSpc>
              <a:spcBef>
                <a:spcPts val="600"/>
              </a:spcBef>
              <a:buFont typeface="Wingdings" panose="05000000000000000000" pitchFamily="2" charset="2"/>
              <a:buChar char="Ø"/>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algn="just">
              <a:lnSpc>
                <a:spcPct val="130000"/>
              </a:lnSpc>
              <a:buClrTx/>
              <a:buSzTx/>
              <a:buNone/>
            </a:pPr>
            <a:r>
              <a:rPr lang="en-US" altLang="zh-CN" dirty="0">
                <a:sym typeface="+mn-ea"/>
              </a:rPr>
              <a:t>DNS</a:t>
            </a:r>
            <a:r>
              <a:rPr lang="zh-CN" altLang="en-US" dirty="0">
                <a:sym typeface="+mn-ea"/>
              </a:rPr>
              <a:t>报文格式的</a:t>
            </a:r>
            <a:r>
              <a:rPr kumimoji="1" lang="en-US" altLang="zh-CN" noProof="0" dirty="0">
                <a:ln>
                  <a:noFill/>
                </a:ln>
                <a:solidFill>
                  <a:srgbClr val="C00000"/>
                </a:solidFill>
                <a:effectLst/>
                <a:uLnTx/>
                <a:uFillTx/>
                <a:cs typeface="微软雅黑" panose="020B0503020204020204" pitchFamily="34" charset="-122"/>
                <a:sym typeface="+mn-ea"/>
              </a:rPr>
              <a:t>标志(Flags)</a:t>
            </a:r>
            <a:r>
              <a:rPr lang="zh-CN" altLang="en-US" dirty="0">
                <a:sym typeface="+mn-ea"/>
              </a:rPr>
              <a:t>字段</a:t>
            </a:r>
            <a:endParaRPr kumimoji="1" lang="en-US" altLang="zh-CN" noProof="0" dirty="0">
              <a:ln>
                <a:noFill/>
              </a:ln>
              <a:solidFill>
                <a:srgbClr val="C00000"/>
              </a:solidFill>
              <a:effectLst/>
              <a:uLnTx/>
              <a:uFillTx/>
              <a:cs typeface="微软雅黑" panose="020B0503020204020204" pitchFamily="34" charset="-122"/>
              <a:sym typeface="+mn-ea"/>
            </a:endParaRPr>
          </a:p>
        </p:txBody>
      </p:sp>
      <p:graphicFrame>
        <p:nvGraphicFramePr>
          <p:cNvPr id="8" name="表格 4"/>
          <p:cNvGraphicFramePr>
            <a:graphicFrameLocks noGrp="1"/>
          </p:cNvGraphicFramePr>
          <p:nvPr/>
        </p:nvGraphicFramePr>
        <p:xfrm>
          <a:off x="1895475" y="5760262"/>
          <a:ext cx="8128000" cy="426720"/>
        </p:xfrm>
        <a:graphic>
          <a:graphicData uri="http://schemas.openxmlformats.org/drawingml/2006/table">
            <a:tbl>
              <a:tblPr firstRow="1" bandRow="1">
                <a:tableStyleId>{5C22544A-7EE6-4342-B048-85BDC9FD1C3A}</a:tableStyleId>
              </a:tblPr>
              <a:tblGrid>
                <a:gridCol w="895350">
                  <a:extLst>
                    <a:ext uri="{9D8B030D-6E8A-4147-A177-3AD203B41FA5}">
                      <a16:colId xmlns:a16="http://schemas.microsoft.com/office/drawing/2014/main" val="20000"/>
                    </a:ext>
                  </a:extLst>
                </a:gridCol>
                <a:gridCol w="1360805">
                  <a:extLst>
                    <a:ext uri="{9D8B030D-6E8A-4147-A177-3AD203B41FA5}">
                      <a16:colId xmlns:a16="http://schemas.microsoft.com/office/drawing/2014/main" val="20001"/>
                    </a:ext>
                  </a:extLst>
                </a:gridCol>
                <a:gridCol w="791845">
                  <a:extLst>
                    <a:ext uri="{9D8B030D-6E8A-4147-A177-3AD203B41FA5}">
                      <a16:colId xmlns:a16="http://schemas.microsoft.com/office/drawing/2014/main" val="20002"/>
                    </a:ext>
                  </a:extLst>
                </a:gridCol>
                <a:gridCol w="1016000">
                  <a:extLst>
                    <a:ext uri="{9D8B030D-6E8A-4147-A177-3AD203B41FA5}">
                      <a16:colId xmlns:a16="http://schemas.microsoft.com/office/drawing/2014/main" val="20003"/>
                    </a:ext>
                  </a:extLst>
                </a:gridCol>
                <a:gridCol w="1016000">
                  <a:extLst>
                    <a:ext uri="{9D8B030D-6E8A-4147-A177-3AD203B41FA5}">
                      <a16:colId xmlns:a16="http://schemas.microsoft.com/office/drawing/2014/main" val="20004"/>
                    </a:ext>
                  </a:extLst>
                </a:gridCol>
                <a:gridCol w="1016000">
                  <a:extLst>
                    <a:ext uri="{9D8B030D-6E8A-4147-A177-3AD203B41FA5}">
                      <a16:colId xmlns:a16="http://schemas.microsoft.com/office/drawing/2014/main" val="20005"/>
                    </a:ext>
                  </a:extLst>
                </a:gridCol>
                <a:gridCol w="1016000">
                  <a:extLst>
                    <a:ext uri="{9D8B030D-6E8A-4147-A177-3AD203B41FA5}">
                      <a16:colId xmlns:a16="http://schemas.microsoft.com/office/drawing/2014/main" val="20006"/>
                    </a:ext>
                  </a:extLst>
                </a:gridCol>
                <a:gridCol w="1016000">
                  <a:extLst>
                    <a:ext uri="{9D8B030D-6E8A-4147-A177-3AD203B41FA5}">
                      <a16:colId xmlns:a16="http://schemas.microsoft.com/office/drawing/2014/main" val="20007"/>
                    </a:ext>
                  </a:extLst>
                </a:gridCol>
              </a:tblGrid>
              <a:tr h="374065">
                <a:tc>
                  <a:txBody>
                    <a:bodyPr/>
                    <a:lstStyle/>
                    <a:p>
                      <a:pPr algn="ctr">
                        <a:buClrTx/>
                        <a:buSzTx/>
                        <a:buFontTx/>
                      </a:pPr>
                      <a:r>
                        <a:rPr lang="zh-CN" altLang="en-US" sz="2200" b="0" kern="12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QR</a:t>
                      </a:r>
                    </a:p>
                  </a:txBody>
                  <a:tcPr>
                    <a:solidFill>
                      <a:schemeClr val="accent1">
                        <a:lumMod val="60000"/>
                        <a:lumOff val="40000"/>
                      </a:schemeClr>
                    </a:solidFill>
                  </a:tcPr>
                </a:tc>
                <a:tc>
                  <a:txBody>
                    <a:bodyPr/>
                    <a:lstStyle/>
                    <a:p>
                      <a:pPr algn="ctr">
                        <a:buClrTx/>
                        <a:buSzTx/>
                        <a:buFontTx/>
                      </a:pPr>
                      <a:r>
                        <a:rPr lang="zh-CN" altLang="en-US" sz="2200" b="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Opcode</a:t>
                      </a:r>
                    </a:p>
                  </a:txBody>
                  <a:tcPr>
                    <a:solidFill>
                      <a:schemeClr val="accent1">
                        <a:lumMod val="60000"/>
                        <a:lumOff val="40000"/>
                      </a:schemeClr>
                    </a:solidFill>
                  </a:tcPr>
                </a:tc>
                <a:tc>
                  <a:txBody>
                    <a:bodyPr/>
                    <a:lstStyle/>
                    <a:p>
                      <a:pPr algn="ctr">
                        <a:buClrTx/>
                        <a:buSzTx/>
                        <a:buFontTx/>
                      </a:pPr>
                      <a:r>
                        <a:rPr lang="zh-CN" altLang="en-US" sz="2200" b="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AA</a:t>
                      </a:r>
                    </a:p>
                  </a:txBody>
                  <a:tcPr>
                    <a:solidFill>
                      <a:schemeClr val="accent1">
                        <a:lumMod val="60000"/>
                        <a:lumOff val="40000"/>
                      </a:schemeClr>
                    </a:solidFill>
                  </a:tcPr>
                </a:tc>
                <a:tc>
                  <a:txBody>
                    <a:bodyPr/>
                    <a:lstStyle/>
                    <a:p>
                      <a:pPr algn="ctr">
                        <a:buClrTx/>
                        <a:buSzTx/>
                        <a:buFontTx/>
                      </a:pPr>
                      <a:r>
                        <a:rPr lang="zh-CN" altLang="en-US" sz="2200" b="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TC</a:t>
                      </a:r>
                    </a:p>
                  </a:txBody>
                  <a:tcPr>
                    <a:solidFill>
                      <a:schemeClr val="accent1">
                        <a:lumMod val="60000"/>
                        <a:lumOff val="40000"/>
                      </a:schemeClr>
                    </a:solidFill>
                  </a:tcPr>
                </a:tc>
                <a:tc>
                  <a:txBody>
                    <a:bodyPr/>
                    <a:lstStyle/>
                    <a:p>
                      <a:pPr algn="ctr"/>
                      <a:r>
                        <a:rPr lang="en-US" altLang="zh-CN" sz="2000" b="0" dirty="0">
                          <a:solidFill>
                            <a:schemeClr val="tx1"/>
                          </a:solidFill>
                          <a:latin typeface="微软雅黑" panose="020B0503020204020204" pitchFamily="34" charset="-122"/>
                          <a:ea typeface="微软雅黑" panose="020B0503020204020204" pitchFamily="34" charset="-122"/>
                          <a:cs typeface="Times New Roman" panose="02020603050405020304" charset="0"/>
                        </a:rPr>
                        <a:t>RD</a:t>
                      </a:r>
                    </a:p>
                  </a:txBody>
                  <a:tcPr>
                    <a:solidFill>
                      <a:schemeClr val="accent1">
                        <a:lumMod val="60000"/>
                        <a:lumOff val="40000"/>
                      </a:schemeClr>
                    </a:solidFill>
                  </a:tcPr>
                </a:tc>
                <a:tc>
                  <a:txBody>
                    <a:bodyPr/>
                    <a:lstStyle/>
                    <a:p>
                      <a:pPr algn="ctr"/>
                      <a:r>
                        <a:rPr lang="en-US" altLang="zh-CN" sz="2000" b="0" dirty="0">
                          <a:solidFill>
                            <a:schemeClr val="tx1"/>
                          </a:solidFill>
                          <a:latin typeface="微软雅黑" panose="020B0503020204020204" pitchFamily="34" charset="-122"/>
                          <a:ea typeface="微软雅黑" panose="020B0503020204020204" pitchFamily="34" charset="-122"/>
                          <a:cs typeface="Times New Roman" panose="02020603050405020304" charset="0"/>
                        </a:rPr>
                        <a:t>RA</a:t>
                      </a:r>
                    </a:p>
                  </a:txBody>
                  <a:tcPr>
                    <a:solidFill>
                      <a:schemeClr val="accent1">
                        <a:lumMod val="60000"/>
                        <a:lumOff val="40000"/>
                      </a:schemeClr>
                    </a:solidFill>
                  </a:tcPr>
                </a:tc>
                <a:tc>
                  <a:txBody>
                    <a:bodyPr/>
                    <a:lstStyle/>
                    <a:p>
                      <a:pPr algn="ctr"/>
                      <a:r>
                        <a:rPr lang="en-US" altLang="zh-CN" sz="2000" b="0" dirty="0">
                          <a:solidFill>
                            <a:schemeClr val="tx1"/>
                          </a:solidFill>
                          <a:latin typeface="微软雅黑" panose="020B0503020204020204" pitchFamily="34" charset="-122"/>
                          <a:ea typeface="微软雅黑" panose="020B0503020204020204" pitchFamily="34" charset="-122"/>
                          <a:cs typeface="Times New Roman" panose="02020603050405020304" charset="0"/>
                        </a:rPr>
                        <a:t>Z</a:t>
                      </a:r>
                    </a:p>
                  </a:txBody>
                  <a:tcPr>
                    <a:solidFill>
                      <a:schemeClr val="accent1">
                        <a:lumMod val="60000"/>
                        <a:lumOff val="40000"/>
                      </a:schemeClr>
                    </a:solidFill>
                  </a:tcPr>
                </a:tc>
                <a:tc>
                  <a:txBody>
                    <a:bodyPr/>
                    <a:lstStyle/>
                    <a:p>
                      <a:pPr algn="ctr"/>
                      <a:r>
                        <a:rPr lang="en-US" altLang="zh-CN" sz="2000" b="0" dirty="0" err="1">
                          <a:solidFill>
                            <a:schemeClr val="tx1"/>
                          </a:solidFill>
                          <a:latin typeface="微软雅黑" panose="020B0503020204020204" pitchFamily="34" charset="-122"/>
                          <a:ea typeface="微软雅黑" panose="020B0503020204020204" pitchFamily="34" charset="-122"/>
                          <a:cs typeface="Times New Roman" panose="02020603050405020304" charset="0"/>
                        </a:rPr>
                        <a:t>Rcode</a:t>
                      </a:r>
                    </a:p>
                  </a:txBody>
                  <a:tcPr>
                    <a:solidFill>
                      <a:schemeClr val="accent1">
                        <a:lumMod val="60000"/>
                        <a:lumOff val="40000"/>
                      </a:schemeClr>
                    </a:solidFill>
                  </a:tcPr>
                </a:tc>
                <a:extLst>
                  <a:ext uri="{0D108BD9-81ED-4DB2-BD59-A6C34878D82A}">
                    <a16:rowId xmlns:a16="http://schemas.microsoft.com/office/drawing/2014/main" val="10000"/>
                  </a:ext>
                </a:extLst>
              </a:tr>
            </a:tbl>
          </a:graphicData>
        </a:graphic>
      </p:graphicFrame>
      <p:sp>
        <p:nvSpPr>
          <p:cNvPr id="9" name="文本框 8"/>
          <p:cNvSpPr txBox="1"/>
          <p:nvPr/>
        </p:nvSpPr>
        <p:spPr>
          <a:xfrm>
            <a:off x="4601731" y="5347185"/>
            <a:ext cx="3015615" cy="398780"/>
          </a:xfrm>
          <a:prstGeom prst="rect">
            <a:avLst/>
          </a:prstGeom>
          <a:noFill/>
        </p:spPr>
        <p:txBody>
          <a:bodyPr wrap="none" rtlCol="0">
            <a:spAutoFit/>
          </a:bodyPr>
          <a:lstStyle/>
          <a:p>
            <a:r>
              <a:rPr lang="en-US" altLang="zh-CN" sz="2000" dirty="0">
                <a:solidFill>
                  <a:srgbClr val="7030A0"/>
                </a:solidFill>
                <a:latin typeface="微软雅黑" panose="020B0503020204020204" pitchFamily="34" charset="-122"/>
                <a:ea typeface="微软雅黑" panose="020B0503020204020204" pitchFamily="34" charset="-122"/>
                <a:cs typeface="微软雅黑" panose="020B0503020204020204" pitchFamily="34" charset="-122"/>
              </a:rPr>
              <a:t>DNS</a:t>
            </a:r>
            <a:r>
              <a:rPr lang="zh-CN" altLang="en-US" sz="2000" dirty="0">
                <a:solidFill>
                  <a:srgbClr val="7030A0"/>
                </a:solidFill>
                <a:latin typeface="微软雅黑" panose="020B0503020204020204" pitchFamily="34" charset="-122"/>
                <a:ea typeface="微软雅黑" panose="020B0503020204020204" pitchFamily="34" charset="-122"/>
                <a:cs typeface="微软雅黑" panose="020B0503020204020204" pitchFamily="34" charset="-122"/>
              </a:rPr>
              <a:t>报文的标志字段格式</a:t>
            </a:r>
          </a:p>
        </p:txBody>
      </p:sp>
    </p:spTree>
    <p:extLst>
      <p:ext uri="{BB962C8B-B14F-4D97-AF65-F5344CB8AC3E}">
        <p14:creationId xmlns:p14="http://schemas.microsoft.com/office/powerpoint/2010/main" val="101188620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normAutofit/>
          </a:bodyPr>
          <a:lstStyle/>
          <a:p>
            <a:r>
              <a:rPr lang="en-US" altLang="zh-CN" dirty="0">
                <a:sym typeface="+mn-ea"/>
              </a:rPr>
              <a:t>DNS</a:t>
            </a:r>
            <a:r>
              <a:rPr lang="zh-CN" altLang="en-US" dirty="0">
                <a:sym typeface="+mn-ea"/>
              </a:rPr>
              <a:t>报文：基础结构部分</a:t>
            </a:r>
            <a:endParaRPr lang="zh-CN" altLang="en-US" dirty="0"/>
          </a:p>
        </p:txBody>
      </p:sp>
      <p:sp>
        <p:nvSpPr>
          <p:cNvPr id="10" name="灯片编号占位符 9"/>
          <p:cNvSpPr>
            <a:spLocks noGrp="1"/>
          </p:cNvSpPr>
          <p:nvPr>
            <p:ph type="sldNum" sz="quarter" idx="11"/>
          </p:nvPr>
        </p:nvSpPr>
        <p:spPr/>
        <p:txBody>
          <a:bodyPr/>
          <a:lstStyle/>
          <a:p>
            <a:fld id="{8D4D1E41-7A09-AB4A-A4E1-09765ADA2698}" type="slidenum">
              <a:rPr kumimoji="1" lang="zh-CN" altLang="en-US" smtClean="0"/>
              <a:t>33</a:t>
            </a:fld>
            <a:endParaRPr kumimoji="1" lang="zh-CN" altLang="en-US" dirty="0"/>
          </a:p>
        </p:txBody>
      </p:sp>
      <p:sp>
        <p:nvSpPr>
          <p:cNvPr id="5" name="内容占位符 2"/>
          <p:cNvSpPr>
            <a:spLocks noGrp="1"/>
          </p:cNvSpPr>
          <p:nvPr/>
        </p:nvSpPr>
        <p:spPr>
          <a:xfrm>
            <a:off x="838200" y="1996440"/>
            <a:ext cx="10768965" cy="4355465"/>
          </a:xfrm>
          <a:prstGeom prst="rect">
            <a:avLst/>
          </a:prstGeom>
        </p:spPr>
        <p:txBody>
          <a:bodyPr vert="horz" lIns="91440" tIns="45720" rIns="91440" bIns="45720" rtlCol="0">
            <a:noAutofit/>
          </a:bodyPr>
          <a:lstStyle>
            <a:lvl1pPr marL="360680" indent="-36068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just">
              <a:lnSpc>
                <a:spcPct val="110000"/>
              </a:lnSpc>
              <a:buFont typeface="Wingdings" panose="05000000000000000000" pitchFamily="2" charset="2"/>
              <a:buChar char="Ø"/>
            </a:pPr>
            <a:r>
              <a:rPr lang="zh-CN" altLang="en-US" sz="2400" dirty="0">
                <a:cs typeface="微软雅黑" panose="020B0503020204020204" pitchFamily="34" charset="-122"/>
                <a:sym typeface="+mn-ea"/>
              </a:rPr>
              <a:t>RD（Recursion Desired）：期望递归。该字段能在一个查询中设置，并在响应中返回。该标志告诉域名服务器必须处理这个查询（</a:t>
            </a:r>
            <a:r>
              <a:rPr lang="zh-CN" altLang="en-US" sz="2400" dirty="0">
                <a:solidFill>
                  <a:srgbClr val="FF0000"/>
                </a:solidFill>
                <a:cs typeface="微软雅黑" panose="020B0503020204020204" pitchFamily="34" charset="-122"/>
                <a:sym typeface="+mn-ea"/>
              </a:rPr>
              <a:t>递归查询）</a:t>
            </a:r>
            <a:r>
              <a:rPr lang="zh-CN" altLang="en-US" sz="2400" dirty="0">
                <a:cs typeface="微软雅黑" panose="020B0503020204020204" pitchFamily="34" charset="-122"/>
                <a:sym typeface="+mn-ea"/>
              </a:rPr>
              <a:t>。如果该位为0，且被请求的域名服务器没有一个授权回答，它将返回一个能解答该查询的其他域名服务器列表（</a:t>
            </a:r>
            <a:r>
              <a:rPr lang="zh-CN" altLang="en-US" sz="2400" dirty="0">
                <a:solidFill>
                  <a:srgbClr val="FF0000"/>
                </a:solidFill>
                <a:cs typeface="微软雅黑" panose="020B0503020204020204" pitchFamily="34" charset="-122"/>
                <a:sym typeface="+mn-ea"/>
              </a:rPr>
              <a:t>迭代查询</a:t>
            </a:r>
            <a:r>
              <a:rPr lang="zh-CN" altLang="en-US" sz="2400" dirty="0">
                <a:cs typeface="微软雅黑" panose="020B0503020204020204" pitchFamily="34" charset="-122"/>
                <a:sym typeface="+mn-ea"/>
              </a:rPr>
              <a:t>）</a:t>
            </a:r>
            <a:endParaRPr lang="en-US" altLang="zh-CN" sz="2400" b="1" dirty="0">
              <a:latin typeface="Times New Roman" panose="02020603050405020304" charset="0"/>
              <a:ea typeface="宋体" panose="02010600030101010101" pitchFamily="2" charset="-122"/>
              <a:cs typeface="Times New Roman" panose="02020603050405020304" charset="0"/>
            </a:endParaRPr>
          </a:p>
          <a:p>
            <a:pPr marL="285750" indent="-285750" algn="just">
              <a:lnSpc>
                <a:spcPct val="110000"/>
              </a:lnSpc>
              <a:buFont typeface="Wingdings" panose="05000000000000000000" pitchFamily="2" charset="2"/>
              <a:buChar char="Ø"/>
            </a:pPr>
            <a:r>
              <a:rPr lang="zh-CN" altLang="en-US" sz="2400" dirty="0">
                <a:cs typeface="微软雅黑" panose="020B0503020204020204" pitchFamily="34" charset="-122"/>
                <a:sym typeface="+mn-ea"/>
              </a:rPr>
              <a:t>RA（Recursion Available）：可用递归。该字段</a:t>
            </a:r>
            <a:r>
              <a:rPr lang="zh-CN" altLang="en-US" sz="2400" dirty="0">
                <a:solidFill>
                  <a:srgbClr val="FF0000"/>
                </a:solidFill>
                <a:cs typeface="微软雅黑" panose="020B0503020204020204" pitchFamily="34" charset="-122"/>
                <a:sym typeface="+mn-ea"/>
              </a:rPr>
              <a:t>只出现在响应报文</a:t>
            </a:r>
            <a:r>
              <a:rPr lang="zh-CN" altLang="en-US" sz="2400" dirty="0">
                <a:cs typeface="微软雅黑" panose="020B0503020204020204" pitchFamily="34" charset="-122"/>
                <a:sym typeface="+mn-ea"/>
              </a:rPr>
              <a:t>中。当值为1时，表示</a:t>
            </a:r>
            <a:r>
              <a:rPr lang="zh-CN" altLang="en-US" sz="2400" dirty="0">
                <a:solidFill>
                  <a:srgbClr val="FF0000"/>
                </a:solidFill>
                <a:cs typeface="微软雅黑" panose="020B0503020204020204" pitchFamily="34" charset="-122"/>
                <a:sym typeface="+mn-ea"/>
              </a:rPr>
              <a:t>服务器支持递归查询</a:t>
            </a:r>
            <a:endParaRPr lang="zh-CN" altLang="en-US" sz="2400" b="1" dirty="0">
              <a:solidFill>
                <a:srgbClr val="0070C0"/>
              </a:solidFill>
              <a:latin typeface="Times New Roman" panose="02020603050405020304" charset="0"/>
              <a:ea typeface="宋体" panose="02010600030101010101" pitchFamily="2" charset="-122"/>
              <a:cs typeface="Times New Roman" panose="02020603050405020304" charset="0"/>
            </a:endParaRPr>
          </a:p>
          <a:p>
            <a:pPr marL="285750" indent="-285750" algn="just">
              <a:lnSpc>
                <a:spcPct val="110000"/>
              </a:lnSpc>
              <a:buFont typeface="Wingdings" panose="05000000000000000000" pitchFamily="2" charset="2"/>
              <a:buChar char="Ø"/>
            </a:pPr>
            <a:r>
              <a:rPr lang="zh-CN" altLang="en-US" sz="2400" dirty="0">
                <a:cs typeface="微软雅黑" panose="020B0503020204020204" pitchFamily="34" charset="-122"/>
                <a:sym typeface="+mn-ea"/>
              </a:rPr>
              <a:t>Z：保留字段，在所有的请求和响应报文中，它的值</a:t>
            </a:r>
            <a:r>
              <a:rPr lang="zh-CN" altLang="en-US" sz="2400" dirty="0">
                <a:solidFill>
                  <a:srgbClr val="FF0000"/>
                </a:solidFill>
                <a:cs typeface="微软雅黑" panose="020B0503020204020204" pitchFamily="34" charset="-122"/>
                <a:sym typeface="+mn-ea"/>
              </a:rPr>
              <a:t>必须为0</a:t>
            </a:r>
            <a:endParaRPr lang="zh-CN" altLang="en-US" sz="2400" dirty="0">
              <a:cs typeface="微软雅黑" panose="020B0503020204020204" pitchFamily="34" charset="-122"/>
            </a:endParaRPr>
          </a:p>
          <a:p>
            <a:pPr marL="285750" lvl="1" indent="-285750" algn="just">
              <a:lnSpc>
                <a:spcPct val="110000"/>
              </a:lnSpc>
              <a:buFont typeface="Wingdings" panose="05000000000000000000" pitchFamily="2" charset="2"/>
              <a:buChar char="Ø"/>
            </a:pPr>
            <a:endParaRPr lang="zh-CN" altLang="en-US" sz="2400" dirty="0">
              <a:cs typeface="微软雅黑" panose="020B0503020204020204" pitchFamily="34" charset="-122"/>
              <a:sym typeface="+mn-ea"/>
            </a:endParaRPr>
          </a:p>
        </p:txBody>
      </p:sp>
      <p:sp>
        <p:nvSpPr>
          <p:cNvPr id="6" name="内容占位符 2"/>
          <p:cNvSpPr>
            <a:spLocks noGrp="1"/>
          </p:cNvSpPr>
          <p:nvPr/>
        </p:nvSpPr>
        <p:spPr>
          <a:xfrm>
            <a:off x="838200" y="1351915"/>
            <a:ext cx="8417560" cy="644525"/>
          </a:xfrm>
          <a:prstGeom prst="rect">
            <a:avLst/>
          </a:prstGeom>
        </p:spPr>
        <p:txBody>
          <a:bodyPr vert="horz" lIns="91440" tIns="45720" rIns="91440" bIns="45720" rtlCol="0">
            <a:normAutofit/>
          </a:bodyPr>
          <a:lstStyle>
            <a:lvl1pPr marL="360680" indent="-360680" algn="l" rtl="0" eaLnBrk="1" latinLnBrk="0" hangingPunct="1">
              <a:lnSpc>
                <a:spcPct val="100000"/>
              </a:lnSpc>
              <a:spcBef>
                <a:spcPts val="600"/>
              </a:spcBef>
              <a:buFont typeface="Wingdings" panose="05000000000000000000" pitchFamily="2" charset="2"/>
              <a:buChar char="Ø"/>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algn="just">
              <a:lnSpc>
                <a:spcPct val="130000"/>
              </a:lnSpc>
              <a:buClrTx/>
              <a:buSzTx/>
              <a:buNone/>
            </a:pPr>
            <a:r>
              <a:rPr lang="en-US" altLang="zh-CN" dirty="0">
                <a:sym typeface="+mn-ea"/>
              </a:rPr>
              <a:t>DNS</a:t>
            </a:r>
            <a:r>
              <a:rPr lang="zh-CN" altLang="en-US" dirty="0">
                <a:sym typeface="+mn-ea"/>
              </a:rPr>
              <a:t>报文格式的</a:t>
            </a:r>
            <a:r>
              <a:rPr kumimoji="1" lang="en-US" altLang="zh-CN" noProof="0" dirty="0">
                <a:ln>
                  <a:noFill/>
                </a:ln>
                <a:solidFill>
                  <a:srgbClr val="C00000"/>
                </a:solidFill>
                <a:effectLst/>
                <a:uLnTx/>
                <a:uFillTx/>
                <a:cs typeface="微软雅黑" panose="020B0503020204020204" pitchFamily="34" charset="-122"/>
                <a:sym typeface="+mn-ea"/>
              </a:rPr>
              <a:t>标志(Flags)</a:t>
            </a:r>
            <a:r>
              <a:rPr lang="zh-CN" altLang="en-US" dirty="0">
                <a:sym typeface="+mn-ea"/>
              </a:rPr>
              <a:t>字段</a:t>
            </a:r>
            <a:endParaRPr kumimoji="1" lang="en-US" altLang="zh-CN" noProof="0" dirty="0">
              <a:ln>
                <a:noFill/>
              </a:ln>
              <a:solidFill>
                <a:srgbClr val="C00000"/>
              </a:solidFill>
              <a:effectLst/>
              <a:uLnTx/>
              <a:uFillTx/>
              <a:cs typeface="微软雅黑" panose="020B0503020204020204" pitchFamily="34" charset="-122"/>
              <a:sym typeface="+mn-ea"/>
            </a:endParaRPr>
          </a:p>
        </p:txBody>
      </p:sp>
      <p:graphicFrame>
        <p:nvGraphicFramePr>
          <p:cNvPr id="8" name="表格 4"/>
          <p:cNvGraphicFramePr>
            <a:graphicFrameLocks noGrp="1"/>
          </p:cNvGraphicFramePr>
          <p:nvPr/>
        </p:nvGraphicFramePr>
        <p:xfrm>
          <a:off x="1895475" y="5760262"/>
          <a:ext cx="8128000" cy="426720"/>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20000"/>
                    </a:ext>
                  </a:extLst>
                </a:gridCol>
                <a:gridCol w="1240155">
                  <a:extLst>
                    <a:ext uri="{9D8B030D-6E8A-4147-A177-3AD203B41FA5}">
                      <a16:colId xmlns:a16="http://schemas.microsoft.com/office/drawing/2014/main" val="20001"/>
                    </a:ext>
                  </a:extLst>
                </a:gridCol>
                <a:gridCol w="791845">
                  <a:extLst>
                    <a:ext uri="{9D8B030D-6E8A-4147-A177-3AD203B41FA5}">
                      <a16:colId xmlns:a16="http://schemas.microsoft.com/office/drawing/2014/main" val="20002"/>
                    </a:ext>
                  </a:extLst>
                </a:gridCol>
                <a:gridCol w="1016000">
                  <a:extLst>
                    <a:ext uri="{9D8B030D-6E8A-4147-A177-3AD203B41FA5}">
                      <a16:colId xmlns:a16="http://schemas.microsoft.com/office/drawing/2014/main" val="20003"/>
                    </a:ext>
                  </a:extLst>
                </a:gridCol>
                <a:gridCol w="1016000">
                  <a:extLst>
                    <a:ext uri="{9D8B030D-6E8A-4147-A177-3AD203B41FA5}">
                      <a16:colId xmlns:a16="http://schemas.microsoft.com/office/drawing/2014/main" val="20004"/>
                    </a:ext>
                  </a:extLst>
                </a:gridCol>
                <a:gridCol w="1016000">
                  <a:extLst>
                    <a:ext uri="{9D8B030D-6E8A-4147-A177-3AD203B41FA5}">
                      <a16:colId xmlns:a16="http://schemas.microsoft.com/office/drawing/2014/main" val="20005"/>
                    </a:ext>
                  </a:extLst>
                </a:gridCol>
                <a:gridCol w="1016000">
                  <a:extLst>
                    <a:ext uri="{9D8B030D-6E8A-4147-A177-3AD203B41FA5}">
                      <a16:colId xmlns:a16="http://schemas.microsoft.com/office/drawing/2014/main" val="20006"/>
                    </a:ext>
                  </a:extLst>
                </a:gridCol>
                <a:gridCol w="1016000">
                  <a:extLst>
                    <a:ext uri="{9D8B030D-6E8A-4147-A177-3AD203B41FA5}">
                      <a16:colId xmlns:a16="http://schemas.microsoft.com/office/drawing/2014/main" val="20007"/>
                    </a:ext>
                  </a:extLst>
                </a:gridCol>
              </a:tblGrid>
              <a:tr h="374065">
                <a:tc>
                  <a:txBody>
                    <a:bodyPr/>
                    <a:lstStyle/>
                    <a:p>
                      <a:pPr algn="ctr"/>
                      <a:r>
                        <a:rPr lang="en-US" altLang="zh-CN" sz="2000" b="0" kern="1200" dirty="0">
                          <a:solidFill>
                            <a:schemeClr val="tx1"/>
                          </a:solidFill>
                          <a:latin typeface="微软雅黑" panose="020B0503020204020204" pitchFamily="34" charset="-122"/>
                          <a:ea typeface="微软雅黑" panose="020B0503020204020204" pitchFamily="34" charset="-122"/>
                          <a:cs typeface="Times New Roman" panose="02020603050405020304" charset="0"/>
                        </a:rPr>
                        <a:t>QR</a:t>
                      </a:r>
                    </a:p>
                  </a:txBody>
                  <a:tcPr>
                    <a:solidFill>
                      <a:schemeClr val="accent1">
                        <a:lumMod val="60000"/>
                        <a:lumOff val="40000"/>
                      </a:schemeClr>
                    </a:solidFill>
                  </a:tcPr>
                </a:tc>
                <a:tc>
                  <a:txBody>
                    <a:bodyPr/>
                    <a:lstStyle/>
                    <a:p>
                      <a:pPr algn="ctr"/>
                      <a:r>
                        <a:rPr lang="en-US" altLang="zh-CN" sz="2000" b="0" dirty="0">
                          <a:solidFill>
                            <a:schemeClr val="tx1"/>
                          </a:solidFill>
                          <a:latin typeface="微软雅黑" panose="020B0503020204020204" pitchFamily="34" charset="-122"/>
                          <a:ea typeface="微软雅黑" panose="020B0503020204020204" pitchFamily="34" charset="-122"/>
                          <a:cs typeface="Times New Roman" panose="02020603050405020304" charset="0"/>
                        </a:rPr>
                        <a:t>Opcode</a:t>
                      </a:r>
                    </a:p>
                  </a:txBody>
                  <a:tcPr>
                    <a:solidFill>
                      <a:schemeClr val="accent1">
                        <a:lumMod val="60000"/>
                        <a:lumOff val="40000"/>
                      </a:schemeClr>
                    </a:solidFill>
                  </a:tcPr>
                </a:tc>
                <a:tc>
                  <a:txBody>
                    <a:bodyPr/>
                    <a:lstStyle/>
                    <a:p>
                      <a:pPr algn="ctr"/>
                      <a:r>
                        <a:rPr lang="en-US" altLang="zh-CN" sz="2000" b="0" dirty="0">
                          <a:solidFill>
                            <a:schemeClr val="tx1"/>
                          </a:solidFill>
                          <a:latin typeface="微软雅黑" panose="020B0503020204020204" pitchFamily="34" charset="-122"/>
                          <a:ea typeface="微软雅黑" panose="020B0503020204020204" pitchFamily="34" charset="-122"/>
                          <a:cs typeface="Times New Roman" panose="02020603050405020304" charset="0"/>
                        </a:rPr>
                        <a:t>AA</a:t>
                      </a:r>
                    </a:p>
                  </a:txBody>
                  <a:tcPr>
                    <a:solidFill>
                      <a:schemeClr val="accent1">
                        <a:lumMod val="60000"/>
                        <a:lumOff val="40000"/>
                      </a:schemeClr>
                    </a:solidFill>
                  </a:tcPr>
                </a:tc>
                <a:tc>
                  <a:txBody>
                    <a:bodyPr/>
                    <a:lstStyle/>
                    <a:p>
                      <a:pPr algn="ctr"/>
                      <a:r>
                        <a:rPr lang="en-US" altLang="zh-CN" sz="2000" b="0" dirty="0">
                          <a:solidFill>
                            <a:schemeClr val="tx1"/>
                          </a:solidFill>
                          <a:latin typeface="微软雅黑" panose="020B0503020204020204" pitchFamily="34" charset="-122"/>
                          <a:ea typeface="微软雅黑" panose="020B0503020204020204" pitchFamily="34" charset="-122"/>
                          <a:cs typeface="Times New Roman" panose="02020603050405020304" charset="0"/>
                        </a:rPr>
                        <a:t>TC</a:t>
                      </a:r>
                    </a:p>
                  </a:txBody>
                  <a:tcPr>
                    <a:solidFill>
                      <a:schemeClr val="accent1">
                        <a:lumMod val="60000"/>
                        <a:lumOff val="40000"/>
                      </a:schemeClr>
                    </a:solidFill>
                  </a:tcPr>
                </a:tc>
                <a:tc>
                  <a:txBody>
                    <a:bodyPr/>
                    <a:lstStyle/>
                    <a:p>
                      <a:pPr algn="ctr">
                        <a:buClrTx/>
                        <a:buSzTx/>
                        <a:buFontTx/>
                      </a:pPr>
                      <a:r>
                        <a:rPr lang="zh-CN" altLang="en-US" sz="2200" b="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RD</a:t>
                      </a:r>
                    </a:p>
                  </a:txBody>
                  <a:tcPr>
                    <a:solidFill>
                      <a:schemeClr val="accent1">
                        <a:lumMod val="60000"/>
                        <a:lumOff val="40000"/>
                      </a:schemeClr>
                    </a:solidFill>
                  </a:tcPr>
                </a:tc>
                <a:tc>
                  <a:txBody>
                    <a:bodyPr/>
                    <a:lstStyle/>
                    <a:p>
                      <a:pPr algn="ctr">
                        <a:buClrTx/>
                        <a:buSzTx/>
                        <a:buFontTx/>
                      </a:pPr>
                      <a:r>
                        <a:rPr lang="zh-CN" altLang="en-US" sz="2200" b="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RA</a:t>
                      </a:r>
                    </a:p>
                  </a:txBody>
                  <a:tcPr>
                    <a:solidFill>
                      <a:schemeClr val="accent1">
                        <a:lumMod val="60000"/>
                        <a:lumOff val="40000"/>
                      </a:schemeClr>
                    </a:solidFill>
                  </a:tcPr>
                </a:tc>
                <a:tc>
                  <a:txBody>
                    <a:bodyPr/>
                    <a:lstStyle/>
                    <a:p>
                      <a:pPr algn="ctr">
                        <a:buClrTx/>
                        <a:buSzTx/>
                        <a:buFontTx/>
                      </a:pPr>
                      <a:r>
                        <a:rPr lang="zh-CN" altLang="en-US" sz="2200" b="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Z</a:t>
                      </a:r>
                    </a:p>
                  </a:txBody>
                  <a:tcPr>
                    <a:solidFill>
                      <a:schemeClr val="accent1">
                        <a:lumMod val="60000"/>
                        <a:lumOff val="40000"/>
                      </a:schemeClr>
                    </a:solidFill>
                  </a:tcPr>
                </a:tc>
                <a:tc>
                  <a:txBody>
                    <a:bodyPr/>
                    <a:lstStyle/>
                    <a:p>
                      <a:pPr algn="ctr"/>
                      <a:r>
                        <a:rPr lang="en-US" altLang="zh-CN" sz="2000" b="0" dirty="0" err="1">
                          <a:solidFill>
                            <a:schemeClr val="tx1"/>
                          </a:solidFill>
                          <a:latin typeface="微软雅黑" panose="020B0503020204020204" pitchFamily="34" charset="-122"/>
                          <a:ea typeface="微软雅黑" panose="020B0503020204020204" pitchFamily="34" charset="-122"/>
                          <a:cs typeface="Times New Roman" panose="02020603050405020304" charset="0"/>
                        </a:rPr>
                        <a:t>Rcode</a:t>
                      </a:r>
                    </a:p>
                  </a:txBody>
                  <a:tcPr>
                    <a:solidFill>
                      <a:schemeClr val="accent1">
                        <a:lumMod val="60000"/>
                        <a:lumOff val="40000"/>
                      </a:schemeClr>
                    </a:solidFill>
                  </a:tcPr>
                </a:tc>
                <a:extLst>
                  <a:ext uri="{0D108BD9-81ED-4DB2-BD59-A6C34878D82A}">
                    <a16:rowId xmlns:a16="http://schemas.microsoft.com/office/drawing/2014/main" val="10000"/>
                  </a:ext>
                </a:extLst>
              </a:tr>
            </a:tbl>
          </a:graphicData>
        </a:graphic>
      </p:graphicFrame>
      <p:sp>
        <p:nvSpPr>
          <p:cNvPr id="9" name="文本框 8"/>
          <p:cNvSpPr txBox="1"/>
          <p:nvPr/>
        </p:nvSpPr>
        <p:spPr>
          <a:xfrm>
            <a:off x="4601731" y="5347185"/>
            <a:ext cx="3015615" cy="398780"/>
          </a:xfrm>
          <a:prstGeom prst="rect">
            <a:avLst/>
          </a:prstGeom>
          <a:noFill/>
        </p:spPr>
        <p:txBody>
          <a:bodyPr wrap="none" rtlCol="0">
            <a:spAutoFit/>
          </a:bodyPr>
          <a:lstStyle/>
          <a:p>
            <a:r>
              <a:rPr lang="en-US" altLang="zh-CN" sz="2000" dirty="0">
                <a:solidFill>
                  <a:srgbClr val="7030A0"/>
                </a:solidFill>
                <a:latin typeface="微软雅黑" panose="020B0503020204020204" pitchFamily="34" charset="-122"/>
                <a:ea typeface="微软雅黑" panose="020B0503020204020204" pitchFamily="34" charset="-122"/>
                <a:cs typeface="微软雅黑" panose="020B0503020204020204" pitchFamily="34" charset="-122"/>
              </a:rPr>
              <a:t>DNS</a:t>
            </a:r>
            <a:r>
              <a:rPr lang="zh-CN" altLang="en-US" sz="2000" dirty="0">
                <a:solidFill>
                  <a:srgbClr val="7030A0"/>
                </a:solidFill>
                <a:latin typeface="微软雅黑" panose="020B0503020204020204" pitchFamily="34" charset="-122"/>
                <a:ea typeface="微软雅黑" panose="020B0503020204020204" pitchFamily="34" charset="-122"/>
                <a:cs typeface="微软雅黑" panose="020B0503020204020204" pitchFamily="34" charset="-122"/>
              </a:rPr>
              <a:t>报文的标志字段格式</a:t>
            </a:r>
          </a:p>
        </p:txBody>
      </p:sp>
    </p:spTree>
    <p:extLst>
      <p:ext uri="{BB962C8B-B14F-4D97-AF65-F5344CB8AC3E}">
        <p14:creationId xmlns:p14="http://schemas.microsoft.com/office/powerpoint/2010/main" val="156217864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4845EC4-9D2D-4162-B255-2AFDEA629F67}"/>
              </a:ext>
            </a:extLst>
          </p:cNvPr>
          <p:cNvSpPr>
            <a:spLocks noGrp="1"/>
          </p:cNvSpPr>
          <p:nvPr>
            <p:ph idx="1"/>
          </p:nvPr>
        </p:nvSpPr>
        <p:spPr/>
        <p:txBody>
          <a:bodyPr/>
          <a:lstStyle/>
          <a:p>
            <a:r>
              <a:rPr lang="zh-CN" altLang="en-US" dirty="0"/>
              <a:t>关于递归查询与迭代查询的几种情况</a:t>
            </a:r>
          </a:p>
        </p:txBody>
      </p:sp>
      <p:sp>
        <p:nvSpPr>
          <p:cNvPr id="3" name="灯片编号占位符 2">
            <a:extLst>
              <a:ext uri="{FF2B5EF4-FFF2-40B4-BE49-F238E27FC236}">
                <a16:creationId xmlns:a16="http://schemas.microsoft.com/office/drawing/2014/main" id="{59820308-CFE4-46A2-994A-82EF4B14B558}"/>
              </a:ext>
            </a:extLst>
          </p:cNvPr>
          <p:cNvSpPr>
            <a:spLocks noGrp="1"/>
          </p:cNvSpPr>
          <p:nvPr>
            <p:ph type="sldNum" sz="quarter" idx="11"/>
          </p:nvPr>
        </p:nvSpPr>
        <p:spPr/>
        <p:txBody>
          <a:bodyPr/>
          <a:lstStyle/>
          <a:p>
            <a:pPr>
              <a:defRPr/>
            </a:pPr>
            <a:fld id="{3FFE790D-BCFB-4008-9260-CA63AEE325FD}" type="slidenum">
              <a:rPr lang="en-US" smtClean="0"/>
              <a:pPr>
                <a:defRPr/>
              </a:pPr>
              <a:t>34</a:t>
            </a:fld>
            <a:endParaRPr lang="en-US" dirty="0"/>
          </a:p>
        </p:txBody>
      </p:sp>
      <p:sp>
        <p:nvSpPr>
          <p:cNvPr id="4" name="标题 3">
            <a:extLst>
              <a:ext uri="{FF2B5EF4-FFF2-40B4-BE49-F238E27FC236}">
                <a16:creationId xmlns:a16="http://schemas.microsoft.com/office/drawing/2014/main" id="{901FBD54-B2F6-4B68-A6A8-B5B785F08D2C}"/>
              </a:ext>
            </a:extLst>
          </p:cNvPr>
          <p:cNvSpPr>
            <a:spLocks noGrp="1"/>
          </p:cNvSpPr>
          <p:nvPr>
            <p:ph type="title"/>
          </p:nvPr>
        </p:nvSpPr>
        <p:spPr/>
        <p:txBody>
          <a:bodyPr/>
          <a:lstStyle/>
          <a:p>
            <a:r>
              <a:rPr lang="en-US" altLang="zh-CN" dirty="0">
                <a:sym typeface="+mn-ea"/>
              </a:rPr>
              <a:t>DNS</a:t>
            </a:r>
            <a:r>
              <a:rPr lang="zh-CN" altLang="en-US" dirty="0">
                <a:sym typeface="+mn-ea"/>
              </a:rPr>
              <a:t>报文：基础结构部分</a:t>
            </a:r>
            <a:endParaRPr lang="zh-CN" altLang="en-US" dirty="0"/>
          </a:p>
        </p:txBody>
      </p:sp>
      <p:graphicFrame>
        <p:nvGraphicFramePr>
          <p:cNvPr id="5" name="表格 4">
            <a:extLst>
              <a:ext uri="{FF2B5EF4-FFF2-40B4-BE49-F238E27FC236}">
                <a16:creationId xmlns:a16="http://schemas.microsoft.com/office/drawing/2014/main" id="{2BB87CDF-F28B-401D-AAA3-F1D594D20F96}"/>
              </a:ext>
            </a:extLst>
          </p:cNvPr>
          <p:cNvGraphicFramePr>
            <a:graphicFrameLocks noGrp="1"/>
          </p:cNvGraphicFramePr>
          <p:nvPr>
            <p:extLst>
              <p:ext uri="{D42A27DB-BD31-4B8C-83A1-F6EECF244321}">
                <p14:modId xmlns:p14="http://schemas.microsoft.com/office/powerpoint/2010/main" val="2878466668"/>
              </p:ext>
            </p:extLst>
          </p:nvPr>
        </p:nvGraphicFramePr>
        <p:xfrm>
          <a:off x="3327400" y="4176305"/>
          <a:ext cx="5537200" cy="1854200"/>
        </p:xfrm>
        <a:graphic>
          <a:graphicData uri="http://schemas.openxmlformats.org/drawingml/2006/table">
            <a:tbl>
              <a:tblPr firstRow="1" bandRow="1">
                <a:tableStyleId>{5940675A-B579-460E-94D1-54222C63F5DA}</a:tableStyleId>
              </a:tblPr>
              <a:tblGrid>
                <a:gridCol w="1524000">
                  <a:extLst>
                    <a:ext uri="{9D8B030D-6E8A-4147-A177-3AD203B41FA5}">
                      <a16:colId xmlns:a16="http://schemas.microsoft.com/office/drawing/2014/main" val="2172419267"/>
                    </a:ext>
                  </a:extLst>
                </a:gridCol>
                <a:gridCol w="1981200">
                  <a:extLst>
                    <a:ext uri="{9D8B030D-6E8A-4147-A177-3AD203B41FA5}">
                      <a16:colId xmlns:a16="http://schemas.microsoft.com/office/drawing/2014/main" val="3640931992"/>
                    </a:ext>
                  </a:extLst>
                </a:gridCol>
                <a:gridCol w="2032000">
                  <a:extLst>
                    <a:ext uri="{9D8B030D-6E8A-4147-A177-3AD203B41FA5}">
                      <a16:colId xmlns:a16="http://schemas.microsoft.com/office/drawing/2014/main" val="1294624106"/>
                    </a:ext>
                  </a:extLst>
                </a:gridCol>
              </a:tblGrid>
              <a:tr h="370840">
                <a:tc>
                  <a:txBody>
                    <a:bodyPr/>
                    <a:lstStyle/>
                    <a:p>
                      <a:pPr algn="ctr"/>
                      <a:r>
                        <a:rPr lang="zh-CN" altLang="en-US" b="1" dirty="0"/>
                        <a:t>查询请求</a:t>
                      </a:r>
                      <a:r>
                        <a:rPr lang="en-US" altLang="zh-CN" b="1" dirty="0"/>
                        <a:t>RD</a:t>
                      </a:r>
                      <a:r>
                        <a:rPr lang="zh-CN" altLang="en-US" b="1" dirty="0"/>
                        <a:t>？</a:t>
                      </a:r>
                    </a:p>
                  </a:txBody>
                  <a:tcPr/>
                </a:tc>
                <a:tc>
                  <a:txBody>
                    <a:bodyPr/>
                    <a:lstStyle/>
                    <a:p>
                      <a:pPr algn="ctr"/>
                      <a:r>
                        <a:rPr lang="zh-CN" altLang="en-US" b="1" dirty="0"/>
                        <a:t>被查询服务器支持递归</a:t>
                      </a:r>
                    </a:p>
                  </a:txBody>
                  <a:tcPr/>
                </a:tc>
                <a:tc>
                  <a:txBody>
                    <a:bodyPr/>
                    <a:lstStyle/>
                    <a:p>
                      <a:pPr algn="ctr"/>
                      <a:r>
                        <a:rPr lang="zh-CN" altLang="en-US" b="1" dirty="0"/>
                        <a:t>结果</a:t>
                      </a:r>
                    </a:p>
                  </a:txBody>
                  <a:tcPr/>
                </a:tc>
                <a:extLst>
                  <a:ext uri="{0D108BD9-81ED-4DB2-BD59-A6C34878D82A}">
                    <a16:rowId xmlns:a16="http://schemas.microsoft.com/office/drawing/2014/main" val="2427909806"/>
                  </a:ext>
                </a:extLst>
              </a:tr>
              <a:tr h="370840">
                <a:tc>
                  <a:txBody>
                    <a:bodyPr/>
                    <a:lstStyle/>
                    <a:p>
                      <a:pPr algn="ctr"/>
                      <a:r>
                        <a:rPr lang="en-US" altLang="zh-CN" dirty="0"/>
                        <a:t>RD=1</a:t>
                      </a:r>
                      <a:endParaRPr lang="zh-CN" altLang="en-US" dirty="0"/>
                    </a:p>
                  </a:txBody>
                  <a:tcPr/>
                </a:tc>
                <a:tc>
                  <a:txBody>
                    <a:bodyPr/>
                    <a:lstStyle/>
                    <a:p>
                      <a:pPr algn="ctr"/>
                      <a:r>
                        <a:rPr lang="zh-CN" altLang="en-US" dirty="0"/>
                        <a:t>支持</a:t>
                      </a:r>
                    </a:p>
                  </a:txBody>
                  <a:tcPr/>
                </a:tc>
                <a:tc>
                  <a:txBody>
                    <a:bodyPr/>
                    <a:lstStyle/>
                    <a:p>
                      <a:pPr algn="ctr"/>
                      <a:r>
                        <a:rPr lang="zh-CN" altLang="en-US" dirty="0"/>
                        <a:t>递归查询，返回</a:t>
                      </a:r>
                      <a:r>
                        <a:rPr lang="en-US" altLang="zh-CN" dirty="0"/>
                        <a:t>RA=1</a:t>
                      </a:r>
                      <a:endParaRPr lang="zh-CN" altLang="en-US" dirty="0"/>
                    </a:p>
                  </a:txBody>
                  <a:tcPr/>
                </a:tc>
                <a:extLst>
                  <a:ext uri="{0D108BD9-81ED-4DB2-BD59-A6C34878D82A}">
                    <a16:rowId xmlns:a16="http://schemas.microsoft.com/office/drawing/2014/main" val="3764254328"/>
                  </a:ext>
                </a:extLst>
              </a:tr>
              <a:tr h="370840">
                <a:tc>
                  <a:txBody>
                    <a:bodyPr/>
                    <a:lstStyle/>
                    <a:p>
                      <a:pPr algn="ctr"/>
                      <a:r>
                        <a:rPr lang="en-US" altLang="zh-CN" dirty="0"/>
                        <a:t>RD=1</a:t>
                      </a:r>
                      <a:endParaRPr lang="zh-CN" altLang="en-US" dirty="0"/>
                    </a:p>
                  </a:txBody>
                  <a:tcPr/>
                </a:tc>
                <a:tc>
                  <a:txBody>
                    <a:bodyPr/>
                    <a:lstStyle/>
                    <a:p>
                      <a:pPr algn="ctr"/>
                      <a:r>
                        <a:rPr lang="zh-CN" altLang="en-US" dirty="0"/>
                        <a:t>不支持</a:t>
                      </a:r>
                    </a:p>
                  </a:txBody>
                  <a:tcPr/>
                </a:tc>
                <a:tc>
                  <a:txBody>
                    <a:bodyPr/>
                    <a:lstStyle/>
                    <a:p>
                      <a:pPr algn="ctr"/>
                      <a:r>
                        <a:rPr lang="zh-CN" altLang="en-US" dirty="0"/>
                        <a:t>迭代查询，返回</a:t>
                      </a:r>
                      <a:r>
                        <a:rPr lang="en-US" altLang="zh-CN" dirty="0"/>
                        <a:t>RA=0</a:t>
                      </a:r>
                      <a:endParaRPr lang="zh-CN" altLang="en-US" dirty="0"/>
                    </a:p>
                  </a:txBody>
                  <a:tcPr/>
                </a:tc>
                <a:extLst>
                  <a:ext uri="{0D108BD9-81ED-4DB2-BD59-A6C34878D82A}">
                    <a16:rowId xmlns:a16="http://schemas.microsoft.com/office/drawing/2014/main" val="2741700872"/>
                  </a:ext>
                </a:extLst>
              </a:tr>
              <a:tr h="370840">
                <a:tc>
                  <a:txBody>
                    <a:bodyPr/>
                    <a:lstStyle/>
                    <a:p>
                      <a:pPr algn="ctr"/>
                      <a:r>
                        <a:rPr lang="en-US" altLang="zh-CN" dirty="0"/>
                        <a:t>RD=0</a:t>
                      </a:r>
                      <a:endParaRPr lang="zh-CN" altLang="en-US" dirty="0"/>
                    </a:p>
                  </a:txBody>
                  <a:tcPr/>
                </a:tc>
                <a:tc>
                  <a:txBody>
                    <a:bodyPr/>
                    <a:lstStyle/>
                    <a:p>
                      <a:pPr algn="ctr"/>
                      <a:r>
                        <a:rPr lang="zh-CN" altLang="en-US" dirty="0"/>
                        <a:t>支持</a:t>
                      </a:r>
                    </a:p>
                  </a:txBody>
                  <a:tcPr/>
                </a:tc>
                <a:tc>
                  <a:txBody>
                    <a:bodyPr/>
                    <a:lstStyle/>
                    <a:p>
                      <a:pPr algn="ctr"/>
                      <a:r>
                        <a:rPr lang="zh-CN" altLang="en-US" dirty="0"/>
                        <a:t>迭代查询，返回</a:t>
                      </a:r>
                      <a:r>
                        <a:rPr lang="en-US" altLang="zh-CN" dirty="0"/>
                        <a:t>RA=1</a:t>
                      </a:r>
                      <a:endParaRPr lang="zh-CN" altLang="en-US" dirty="0"/>
                    </a:p>
                  </a:txBody>
                  <a:tcPr/>
                </a:tc>
                <a:extLst>
                  <a:ext uri="{0D108BD9-81ED-4DB2-BD59-A6C34878D82A}">
                    <a16:rowId xmlns:a16="http://schemas.microsoft.com/office/drawing/2014/main" val="4284681255"/>
                  </a:ext>
                </a:extLst>
              </a:tr>
              <a:tr h="370840">
                <a:tc>
                  <a:txBody>
                    <a:bodyPr/>
                    <a:lstStyle/>
                    <a:p>
                      <a:pPr algn="ctr"/>
                      <a:r>
                        <a:rPr lang="en-US" altLang="zh-CN" dirty="0"/>
                        <a:t>RD=0</a:t>
                      </a:r>
                      <a:endParaRPr lang="zh-CN" altLang="en-US" dirty="0"/>
                    </a:p>
                  </a:txBody>
                  <a:tcPr/>
                </a:tc>
                <a:tc>
                  <a:txBody>
                    <a:bodyPr/>
                    <a:lstStyle/>
                    <a:p>
                      <a:pPr algn="ctr"/>
                      <a:r>
                        <a:rPr lang="zh-CN" altLang="en-US" dirty="0"/>
                        <a:t>不支持</a:t>
                      </a:r>
                    </a:p>
                  </a:txBody>
                  <a:tcPr/>
                </a:tc>
                <a:tc>
                  <a:txBody>
                    <a:bodyPr/>
                    <a:lstStyle/>
                    <a:p>
                      <a:pPr algn="ctr"/>
                      <a:r>
                        <a:rPr lang="zh-CN" altLang="en-US" dirty="0"/>
                        <a:t>迭代查询，返回</a:t>
                      </a:r>
                      <a:r>
                        <a:rPr lang="en-US" altLang="zh-CN" dirty="0"/>
                        <a:t>RA=0</a:t>
                      </a:r>
                      <a:endParaRPr lang="zh-CN" altLang="en-US" dirty="0"/>
                    </a:p>
                  </a:txBody>
                  <a:tcPr/>
                </a:tc>
                <a:extLst>
                  <a:ext uri="{0D108BD9-81ED-4DB2-BD59-A6C34878D82A}">
                    <a16:rowId xmlns:a16="http://schemas.microsoft.com/office/drawing/2014/main" val="3815449295"/>
                  </a:ext>
                </a:extLst>
              </a:tr>
            </a:tbl>
          </a:graphicData>
        </a:graphic>
      </p:graphicFrame>
      <p:pic>
        <p:nvPicPr>
          <p:cNvPr id="6" name="图片 32775">
            <a:extLst>
              <a:ext uri="{FF2B5EF4-FFF2-40B4-BE49-F238E27FC236}">
                <a16:creationId xmlns:a16="http://schemas.microsoft.com/office/drawing/2014/main" id="{BFA98FA0-E7AE-433A-8770-7826A6DED268}"/>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2819400" y="2768524"/>
            <a:ext cx="512844" cy="5540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图片 34831">
            <a:extLst>
              <a:ext uri="{FF2B5EF4-FFF2-40B4-BE49-F238E27FC236}">
                <a16:creationId xmlns:a16="http://schemas.microsoft.com/office/drawing/2014/main" id="{467313EA-AFC0-4E41-B793-375A9E1B6368}"/>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5826958" y="2463724"/>
            <a:ext cx="754063" cy="1217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直接连接符 34823">
            <a:extLst>
              <a:ext uri="{FF2B5EF4-FFF2-40B4-BE49-F238E27FC236}">
                <a16:creationId xmlns:a16="http://schemas.microsoft.com/office/drawing/2014/main" id="{0DC2D315-63ED-400B-802C-BF21344FD9B3}"/>
              </a:ext>
            </a:extLst>
          </p:cNvPr>
          <p:cNvSpPr>
            <a:spLocks noChangeShapeType="1"/>
          </p:cNvSpPr>
          <p:nvPr/>
        </p:nvSpPr>
        <p:spPr bwMode="auto">
          <a:xfrm rot="10800000" flipH="1" flipV="1">
            <a:off x="3733801" y="2844724"/>
            <a:ext cx="2093158" cy="0"/>
          </a:xfrm>
          <a:prstGeom prst="line">
            <a:avLst/>
          </a:prstGeom>
          <a:noFill/>
          <a:ln w="57150">
            <a:solidFill>
              <a:schemeClr val="hlink"/>
            </a:solidFill>
            <a:rou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9" name="直接连接符 34823">
            <a:extLst>
              <a:ext uri="{FF2B5EF4-FFF2-40B4-BE49-F238E27FC236}">
                <a16:creationId xmlns:a16="http://schemas.microsoft.com/office/drawing/2014/main" id="{FEF0EBA3-F3E3-43FA-8DC7-FF9ACBD26EDE}"/>
              </a:ext>
            </a:extLst>
          </p:cNvPr>
          <p:cNvSpPr>
            <a:spLocks noChangeShapeType="1"/>
          </p:cNvSpPr>
          <p:nvPr/>
        </p:nvSpPr>
        <p:spPr bwMode="auto">
          <a:xfrm rot="10800000">
            <a:off x="3769461" y="3225720"/>
            <a:ext cx="1981198" cy="3"/>
          </a:xfrm>
          <a:prstGeom prst="line">
            <a:avLst/>
          </a:prstGeom>
          <a:noFill/>
          <a:ln w="57150">
            <a:solidFill>
              <a:schemeClr val="hlink"/>
            </a:solidFill>
            <a:rou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0" name="文本框 9">
            <a:extLst>
              <a:ext uri="{FF2B5EF4-FFF2-40B4-BE49-F238E27FC236}">
                <a16:creationId xmlns:a16="http://schemas.microsoft.com/office/drawing/2014/main" id="{9CBA2DEE-1E57-4F3E-9A16-BE601D061DED}"/>
              </a:ext>
            </a:extLst>
          </p:cNvPr>
          <p:cNvSpPr txBox="1"/>
          <p:nvPr/>
        </p:nvSpPr>
        <p:spPr>
          <a:xfrm>
            <a:off x="2626019" y="2159693"/>
            <a:ext cx="899605" cy="369332"/>
          </a:xfrm>
          <a:prstGeom prst="rect">
            <a:avLst/>
          </a:prstGeom>
          <a:noFill/>
        </p:spPr>
        <p:txBody>
          <a:bodyPr wrap="none" rtlCol="0">
            <a:spAutoFit/>
          </a:bodyPr>
          <a:lstStyle/>
          <a:p>
            <a:r>
              <a:rPr lang="zh-CN" altLang="en-US" dirty="0"/>
              <a:t>客户端</a:t>
            </a:r>
          </a:p>
        </p:txBody>
      </p:sp>
      <p:sp>
        <p:nvSpPr>
          <p:cNvPr id="11" name="文本框 10">
            <a:extLst>
              <a:ext uri="{FF2B5EF4-FFF2-40B4-BE49-F238E27FC236}">
                <a16:creationId xmlns:a16="http://schemas.microsoft.com/office/drawing/2014/main" id="{BA9F9BA3-7EA8-4E39-85C9-3C179424D031}"/>
              </a:ext>
            </a:extLst>
          </p:cNvPr>
          <p:cNvSpPr txBox="1"/>
          <p:nvPr/>
        </p:nvSpPr>
        <p:spPr>
          <a:xfrm>
            <a:off x="5794301" y="2064231"/>
            <a:ext cx="1579278" cy="369332"/>
          </a:xfrm>
          <a:prstGeom prst="rect">
            <a:avLst/>
          </a:prstGeom>
          <a:noFill/>
        </p:spPr>
        <p:txBody>
          <a:bodyPr wrap="none" rtlCol="0">
            <a:spAutoFit/>
          </a:bodyPr>
          <a:lstStyle/>
          <a:p>
            <a:r>
              <a:rPr lang="zh-CN" altLang="en-US" dirty="0"/>
              <a:t>被查询服务器</a:t>
            </a:r>
          </a:p>
        </p:txBody>
      </p:sp>
      <p:sp>
        <p:nvSpPr>
          <p:cNvPr id="12" name="直接连接符 34823">
            <a:extLst>
              <a:ext uri="{FF2B5EF4-FFF2-40B4-BE49-F238E27FC236}">
                <a16:creationId xmlns:a16="http://schemas.microsoft.com/office/drawing/2014/main" id="{403460E2-3C26-42C1-9F0E-1538BC638F2A}"/>
              </a:ext>
            </a:extLst>
          </p:cNvPr>
          <p:cNvSpPr>
            <a:spLocks noChangeShapeType="1"/>
          </p:cNvSpPr>
          <p:nvPr/>
        </p:nvSpPr>
        <p:spPr bwMode="auto">
          <a:xfrm rot="10800000">
            <a:off x="6901157" y="3225287"/>
            <a:ext cx="1981198" cy="3"/>
          </a:xfrm>
          <a:prstGeom prst="line">
            <a:avLst/>
          </a:prstGeom>
          <a:noFill/>
          <a:ln w="57150">
            <a:solidFill>
              <a:schemeClr val="hlink"/>
            </a:solidFill>
            <a:prstDash val="lgDash"/>
            <a:rou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4" name="文本框 13">
            <a:extLst>
              <a:ext uri="{FF2B5EF4-FFF2-40B4-BE49-F238E27FC236}">
                <a16:creationId xmlns:a16="http://schemas.microsoft.com/office/drawing/2014/main" id="{3A2A105A-7F14-4B25-AAED-E697AA07B432}"/>
              </a:ext>
            </a:extLst>
          </p:cNvPr>
          <p:cNvSpPr txBox="1"/>
          <p:nvPr/>
        </p:nvSpPr>
        <p:spPr>
          <a:xfrm>
            <a:off x="8168122" y="2475392"/>
            <a:ext cx="2864887" cy="738664"/>
          </a:xfrm>
          <a:prstGeom prst="rect">
            <a:avLst/>
          </a:prstGeom>
          <a:noFill/>
        </p:spPr>
        <p:txBody>
          <a:bodyPr wrap="none" rtlCol="0">
            <a:spAutoFit/>
          </a:bodyPr>
          <a:lstStyle/>
          <a:p>
            <a:r>
              <a:rPr lang="zh-CN" altLang="en-US" sz="1400" dirty="0"/>
              <a:t>来自其他服务器应答：</a:t>
            </a:r>
            <a:endParaRPr lang="en-US" altLang="zh-CN" sz="1400" dirty="0"/>
          </a:p>
          <a:p>
            <a:pPr marL="342900" indent="-342900">
              <a:buAutoNum type="arabicPeriod"/>
            </a:pPr>
            <a:r>
              <a:rPr lang="zh-CN" altLang="en-US" sz="1400" dirty="0"/>
              <a:t>仅在递归查询时出现</a:t>
            </a:r>
            <a:endParaRPr lang="en-US" altLang="zh-CN" sz="1400" dirty="0"/>
          </a:p>
          <a:p>
            <a:pPr marL="342900" indent="-342900">
              <a:buAutoNum type="arabicPeriod"/>
            </a:pPr>
            <a:r>
              <a:rPr lang="zh-CN" altLang="en-US" sz="1400" dirty="0"/>
              <a:t>可能是授权应答，也可能不是</a:t>
            </a:r>
          </a:p>
        </p:txBody>
      </p:sp>
    </p:spTree>
    <p:extLst>
      <p:ext uri="{BB962C8B-B14F-4D97-AF65-F5344CB8AC3E}">
        <p14:creationId xmlns:p14="http://schemas.microsoft.com/office/powerpoint/2010/main" val="73550806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normAutofit/>
          </a:bodyPr>
          <a:lstStyle/>
          <a:p>
            <a:r>
              <a:rPr lang="en-US" altLang="zh-CN" dirty="0">
                <a:sym typeface="+mn-ea"/>
              </a:rPr>
              <a:t>DNS</a:t>
            </a:r>
            <a:r>
              <a:rPr lang="zh-CN" altLang="en-US" dirty="0">
                <a:sym typeface="+mn-ea"/>
              </a:rPr>
              <a:t>报文：基础结构部分</a:t>
            </a:r>
            <a:endParaRPr lang="zh-CN" altLang="en-US" dirty="0"/>
          </a:p>
        </p:txBody>
      </p:sp>
      <p:sp>
        <p:nvSpPr>
          <p:cNvPr id="10" name="灯片编号占位符 9"/>
          <p:cNvSpPr>
            <a:spLocks noGrp="1"/>
          </p:cNvSpPr>
          <p:nvPr>
            <p:ph type="sldNum" sz="quarter" idx="11"/>
          </p:nvPr>
        </p:nvSpPr>
        <p:spPr/>
        <p:txBody>
          <a:bodyPr/>
          <a:lstStyle/>
          <a:p>
            <a:fld id="{8D4D1E41-7A09-AB4A-A4E1-09765ADA2698}" type="slidenum">
              <a:rPr kumimoji="1" lang="zh-CN" altLang="en-US" smtClean="0"/>
              <a:t>35</a:t>
            </a:fld>
            <a:endParaRPr kumimoji="1" lang="zh-CN" altLang="en-US" dirty="0"/>
          </a:p>
        </p:txBody>
      </p:sp>
      <p:sp>
        <p:nvSpPr>
          <p:cNvPr id="5" name="内容占位符 2"/>
          <p:cNvSpPr>
            <a:spLocks noGrp="1"/>
          </p:cNvSpPr>
          <p:nvPr/>
        </p:nvSpPr>
        <p:spPr>
          <a:xfrm>
            <a:off x="838200" y="1864995"/>
            <a:ext cx="10768965" cy="4355465"/>
          </a:xfrm>
          <a:prstGeom prst="rect">
            <a:avLst/>
          </a:prstGeom>
        </p:spPr>
        <p:txBody>
          <a:bodyPr vert="horz" lIns="91440" tIns="45720" rIns="91440" bIns="45720" rtlCol="0">
            <a:noAutofit/>
          </a:bodyPr>
          <a:lstStyle>
            <a:lvl1pPr marL="360680" indent="-36068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just">
              <a:lnSpc>
                <a:spcPct val="100000"/>
              </a:lnSpc>
              <a:buFont typeface="Wingdings" panose="05000000000000000000" pitchFamily="2" charset="2"/>
              <a:buChar char="Ø"/>
            </a:pPr>
            <a:r>
              <a:rPr lang="zh-CN" altLang="en-US" sz="2400" dirty="0">
                <a:cs typeface="微软雅黑" panose="020B0503020204020204" pitchFamily="34" charset="-122"/>
                <a:sym typeface="+mn-ea"/>
              </a:rPr>
              <a:t>Rcode（Reply code）：返回码字段，表示</a:t>
            </a:r>
            <a:r>
              <a:rPr lang="zh-CN" altLang="en-US" sz="2400" dirty="0">
                <a:solidFill>
                  <a:srgbClr val="FF0000"/>
                </a:solidFill>
                <a:cs typeface="微软雅黑" panose="020B0503020204020204" pitchFamily="34" charset="-122"/>
                <a:sym typeface="+mn-ea"/>
              </a:rPr>
              <a:t>响应的差错状态。常用Rcode有</a:t>
            </a:r>
            <a:endParaRPr lang="en-US" altLang="zh-CN" sz="2400" b="1" dirty="0">
              <a:solidFill>
                <a:srgbClr val="0070C0"/>
              </a:solidFill>
              <a:latin typeface="Times New Roman" panose="02020603050405020304" charset="0"/>
              <a:ea typeface="宋体" panose="02010600030101010101" pitchFamily="2" charset="-122"/>
              <a:cs typeface="Times New Roman" panose="02020603050405020304" charset="0"/>
            </a:endParaRPr>
          </a:p>
          <a:p>
            <a:pPr lvl="1" algn="just">
              <a:lnSpc>
                <a:spcPct val="100000"/>
              </a:lnSpc>
            </a:pPr>
            <a:r>
              <a:rPr lang="zh-CN" altLang="en-US" sz="2200" dirty="0">
                <a:cs typeface="微软雅黑" panose="020B0503020204020204" pitchFamily="34" charset="-122"/>
                <a:sym typeface="+mn-ea"/>
              </a:rPr>
              <a:t>当值为0(</a:t>
            </a:r>
            <a:r>
              <a:rPr lang="zh-CN" altLang="en-US" sz="2200" dirty="0">
                <a:solidFill>
                  <a:srgbClr val="FF0000"/>
                </a:solidFill>
                <a:cs typeface="微软雅黑" panose="020B0503020204020204" pitchFamily="34" charset="-122"/>
                <a:sym typeface="+mn-ea"/>
              </a:rPr>
              <a:t>NoError</a:t>
            </a:r>
            <a:r>
              <a:rPr lang="zh-CN" altLang="en-US" sz="2200" dirty="0">
                <a:cs typeface="微软雅黑" panose="020B0503020204020204" pitchFamily="34" charset="-122"/>
                <a:sym typeface="+mn-ea"/>
              </a:rPr>
              <a:t>)时，表示</a:t>
            </a:r>
            <a:r>
              <a:rPr lang="zh-CN" altLang="en-US" sz="2200" dirty="0">
                <a:solidFill>
                  <a:srgbClr val="FF0000"/>
                </a:solidFill>
                <a:cs typeface="微软雅黑" panose="020B0503020204020204" pitchFamily="34" charset="-122"/>
                <a:sym typeface="+mn-ea"/>
              </a:rPr>
              <a:t>没有错误</a:t>
            </a:r>
            <a:endParaRPr lang="zh-CN" altLang="en-US" sz="2050" b="1" dirty="0">
              <a:solidFill>
                <a:srgbClr val="FF0000"/>
              </a:solidFill>
              <a:latin typeface="Times New Roman" panose="02020603050405020304" charset="0"/>
              <a:ea typeface="宋体" panose="02010600030101010101" pitchFamily="2" charset="-122"/>
              <a:cs typeface="Times New Roman" panose="02020603050405020304" charset="0"/>
              <a:sym typeface="+mn-ea"/>
            </a:endParaRPr>
          </a:p>
          <a:p>
            <a:pPr lvl="1" algn="just">
              <a:lnSpc>
                <a:spcPct val="100000"/>
              </a:lnSpc>
            </a:pPr>
            <a:r>
              <a:rPr lang="zh-CN" altLang="en-US" sz="2200" dirty="0">
                <a:cs typeface="微软雅黑" panose="020B0503020204020204" pitchFamily="34" charset="-122"/>
                <a:sym typeface="+mn-ea"/>
              </a:rPr>
              <a:t>当值为1(</a:t>
            </a:r>
            <a:r>
              <a:rPr lang="zh-CN" altLang="en-US" sz="2200" dirty="0">
                <a:solidFill>
                  <a:srgbClr val="FF0000"/>
                </a:solidFill>
                <a:cs typeface="微软雅黑" panose="020B0503020204020204" pitchFamily="34" charset="-122"/>
                <a:sym typeface="+mn-ea"/>
              </a:rPr>
              <a:t>FormErr</a:t>
            </a:r>
            <a:r>
              <a:rPr lang="zh-CN" altLang="en-US" sz="2200" dirty="0">
                <a:cs typeface="微软雅黑" panose="020B0503020204020204" pitchFamily="34" charset="-122"/>
                <a:sym typeface="+mn-ea"/>
              </a:rPr>
              <a:t>)时，表示</a:t>
            </a:r>
            <a:r>
              <a:rPr lang="zh-CN" altLang="en-US" sz="2200" dirty="0">
                <a:solidFill>
                  <a:srgbClr val="FF0000"/>
                </a:solidFill>
                <a:cs typeface="微软雅黑" panose="020B0503020204020204" pitchFamily="34" charset="-122"/>
                <a:sym typeface="+mn-ea"/>
              </a:rPr>
              <a:t>报文格式错误</a:t>
            </a:r>
            <a:r>
              <a:rPr lang="zh-CN" altLang="en-US" sz="2200" dirty="0">
                <a:cs typeface="微软雅黑" panose="020B0503020204020204" pitchFamily="34" charset="-122"/>
                <a:sym typeface="+mn-ea"/>
              </a:rPr>
              <a:t>，服务器不能理解请求的报文</a:t>
            </a:r>
            <a:endParaRPr lang="zh-CN" altLang="en-US" sz="2050" b="1" dirty="0">
              <a:solidFill>
                <a:srgbClr val="FF0000"/>
              </a:solidFill>
              <a:latin typeface="Times New Roman" panose="02020603050405020304" charset="0"/>
              <a:ea typeface="宋体" panose="02010600030101010101" pitchFamily="2" charset="-122"/>
              <a:cs typeface="Times New Roman" panose="02020603050405020304" charset="0"/>
              <a:sym typeface="+mn-ea"/>
            </a:endParaRPr>
          </a:p>
          <a:p>
            <a:pPr lvl="1" algn="just">
              <a:lnSpc>
                <a:spcPct val="100000"/>
              </a:lnSpc>
            </a:pPr>
            <a:r>
              <a:rPr lang="zh-CN" altLang="en-US" sz="2200" dirty="0">
                <a:cs typeface="微软雅黑" panose="020B0503020204020204" pitchFamily="34" charset="-122"/>
                <a:sym typeface="+mn-ea"/>
              </a:rPr>
              <a:t>当值为2(</a:t>
            </a:r>
            <a:r>
              <a:rPr lang="zh-CN" altLang="en-US" sz="2200" dirty="0">
                <a:solidFill>
                  <a:srgbClr val="FF0000"/>
                </a:solidFill>
                <a:cs typeface="微软雅黑" panose="020B0503020204020204" pitchFamily="34" charset="-122"/>
                <a:sym typeface="+mn-ea"/>
              </a:rPr>
              <a:t>ServFail</a:t>
            </a:r>
            <a:r>
              <a:rPr lang="zh-CN" altLang="en-US" sz="2200" dirty="0">
                <a:cs typeface="微软雅黑" panose="020B0503020204020204" pitchFamily="34" charset="-122"/>
                <a:sym typeface="+mn-ea"/>
              </a:rPr>
              <a:t>)时，表示</a:t>
            </a:r>
            <a:r>
              <a:rPr lang="zh-CN" altLang="en-US" sz="2200" dirty="0">
                <a:solidFill>
                  <a:srgbClr val="FF0000"/>
                </a:solidFill>
                <a:cs typeface="微软雅黑" panose="020B0503020204020204" pitchFamily="34" charset="-122"/>
                <a:sym typeface="+mn-ea"/>
              </a:rPr>
              <a:t>域名服务器失败</a:t>
            </a:r>
            <a:r>
              <a:rPr lang="zh-CN" altLang="en-US" sz="2200" dirty="0">
                <a:cs typeface="微软雅黑" panose="020B0503020204020204" pitchFamily="34" charset="-122"/>
                <a:sym typeface="+mn-ea"/>
              </a:rPr>
              <a:t>，因为服务器的原因导致没办法处理这个请求</a:t>
            </a:r>
            <a:endParaRPr lang="zh-CN" altLang="en-US" sz="2050" b="1" dirty="0">
              <a:solidFill>
                <a:srgbClr val="FF0000"/>
              </a:solidFill>
              <a:latin typeface="Times New Roman" panose="02020603050405020304" charset="0"/>
              <a:ea typeface="宋体" panose="02010600030101010101" pitchFamily="2" charset="-122"/>
              <a:cs typeface="Times New Roman" panose="02020603050405020304" charset="0"/>
              <a:sym typeface="+mn-ea"/>
            </a:endParaRPr>
          </a:p>
          <a:p>
            <a:pPr lvl="1" algn="just">
              <a:lnSpc>
                <a:spcPct val="100000"/>
              </a:lnSpc>
            </a:pPr>
            <a:r>
              <a:rPr lang="zh-CN" altLang="en-US" sz="2200" dirty="0">
                <a:cs typeface="微软雅黑" panose="020B0503020204020204" pitchFamily="34" charset="-122"/>
                <a:sym typeface="+mn-ea"/>
              </a:rPr>
              <a:t>当值为3(</a:t>
            </a:r>
            <a:r>
              <a:rPr lang="zh-CN" altLang="en-US" sz="2200" dirty="0">
                <a:solidFill>
                  <a:srgbClr val="FF0000"/>
                </a:solidFill>
                <a:cs typeface="微软雅黑" panose="020B0503020204020204" pitchFamily="34" charset="-122"/>
                <a:sym typeface="+mn-ea"/>
              </a:rPr>
              <a:t>NXDomain</a:t>
            </a:r>
            <a:r>
              <a:rPr lang="zh-CN" altLang="en-US" sz="2200" dirty="0">
                <a:cs typeface="微软雅黑" panose="020B0503020204020204" pitchFamily="34" charset="-122"/>
                <a:sym typeface="+mn-ea"/>
              </a:rPr>
              <a:t>)时，表示</a:t>
            </a:r>
            <a:r>
              <a:rPr lang="zh-CN" altLang="en-US" sz="2200" dirty="0">
                <a:solidFill>
                  <a:srgbClr val="FF0000"/>
                </a:solidFill>
                <a:cs typeface="微软雅黑" panose="020B0503020204020204" pitchFamily="34" charset="-122"/>
                <a:sym typeface="+mn-ea"/>
              </a:rPr>
              <a:t>域名不存在</a:t>
            </a:r>
            <a:r>
              <a:rPr lang="zh-CN" altLang="en-US" sz="2200" dirty="0">
                <a:cs typeface="微软雅黑" panose="020B0503020204020204" pitchFamily="34" charset="-122"/>
                <a:sym typeface="+mn-ea"/>
              </a:rPr>
              <a:t>，只有对授权域名解析服务器有意义，指出解析的域名不存在</a:t>
            </a:r>
            <a:endParaRPr lang="zh-CN" altLang="en-US" sz="2050" b="1" dirty="0">
              <a:solidFill>
                <a:srgbClr val="FF0000"/>
              </a:solidFill>
              <a:latin typeface="Times New Roman" panose="02020603050405020304" charset="0"/>
              <a:ea typeface="宋体" panose="02010600030101010101" pitchFamily="2" charset="-122"/>
              <a:cs typeface="Times New Roman" panose="02020603050405020304" charset="0"/>
              <a:sym typeface="+mn-ea"/>
            </a:endParaRPr>
          </a:p>
          <a:p>
            <a:pPr lvl="1" algn="just">
              <a:lnSpc>
                <a:spcPct val="100000"/>
              </a:lnSpc>
            </a:pPr>
            <a:r>
              <a:rPr lang="zh-CN" altLang="en-US" sz="2200" dirty="0">
                <a:cs typeface="微软雅黑" panose="020B0503020204020204" pitchFamily="34" charset="-122"/>
                <a:sym typeface="+mn-ea"/>
              </a:rPr>
              <a:t>当值为4(</a:t>
            </a:r>
            <a:r>
              <a:rPr lang="zh-CN" altLang="en-US" sz="2200" dirty="0">
                <a:solidFill>
                  <a:srgbClr val="FF0000"/>
                </a:solidFill>
                <a:cs typeface="微软雅黑" panose="020B0503020204020204" pitchFamily="34" charset="-122"/>
                <a:sym typeface="+mn-ea"/>
              </a:rPr>
              <a:t>NotImp</a:t>
            </a:r>
            <a:r>
              <a:rPr lang="zh-CN" altLang="en-US" sz="2200" dirty="0">
                <a:cs typeface="微软雅黑" panose="020B0503020204020204" pitchFamily="34" charset="-122"/>
                <a:sym typeface="+mn-ea"/>
              </a:rPr>
              <a:t>)时，表示</a:t>
            </a:r>
            <a:r>
              <a:rPr lang="zh-CN" altLang="en-US" sz="2200" dirty="0">
                <a:solidFill>
                  <a:srgbClr val="FF0000"/>
                </a:solidFill>
                <a:cs typeface="微软雅黑" panose="020B0503020204020204" pitchFamily="34" charset="-122"/>
                <a:sym typeface="+mn-ea"/>
              </a:rPr>
              <a:t>查询类型不支持</a:t>
            </a:r>
            <a:r>
              <a:rPr lang="zh-CN" altLang="en-US" sz="2200" dirty="0">
                <a:cs typeface="微软雅黑" panose="020B0503020204020204" pitchFamily="34" charset="-122"/>
                <a:sym typeface="+mn-ea"/>
              </a:rPr>
              <a:t>，即域名服务器不支持查询类型</a:t>
            </a:r>
            <a:endParaRPr lang="zh-CN" altLang="en-US" sz="2055" b="1" dirty="0">
              <a:solidFill>
                <a:srgbClr val="0070C0"/>
              </a:solidFill>
              <a:latin typeface="Times New Roman" panose="02020603050405020304" charset="0"/>
              <a:ea typeface="宋体" panose="02010600030101010101" pitchFamily="2" charset="-122"/>
              <a:cs typeface="Times New Roman" panose="02020603050405020304" charset="0"/>
            </a:endParaRPr>
          </a:p>
          <a:p>
            <a:pPr lvl="1" algn="just">
              <a:lnSpc>
                <a:spcPct val="100000"/>
              </a:lnSpc>
            </a:pPr>
            <a:r>
              <a:rPr lang="zh-CN" altLang="en-US" sz="2200" dirty="0">
                <a:cs typeface="微软雅黑" panose="020B0503020204020204" pitchFamily="34" charset="-122"/>
                <a:sym typeface="+mn-ea"/>
              </a:rPr>
              <a:t>当值为5(</a:t>
            </a:r>
            <a:r>
              <a:rPr lang="zh-CN" altLang="en-US" sz="2200" dirty="0">
                <a:solidFill>
                  <a:srgbClr val="FF0000"/>
                </a:solidFill>
                <a:cs typeface="微软雅黑" panose="020B0503020204020204" pitchFamily="34" charset="-122"/>
                <a:sym typeface="+mn-ea"/>
              </a:rPr>
              <a:t>Refused</a:t>
            </a:r>
            <a:r>
              <a:rPr lang="zh-CN" altLang="en-US" sz="2200" dirty="0">
                <a:cs typeface="微软雅黑" panose="020B0503020204020204" pitchFamily="34" charset="-122"/>
                <a:sym typeface="+mn-ea"/>
              </a:rPr>
              <a:t>)时，表示</a:t>
            </a:r>
            <a:r>
              <a:rPr lang="zh-CN" altLang="en-US" sz="2200" dirty="0">
                <a:solidFill>
                  <a:srgbClr val="FF0000"/>
                </a:solidFill>
                <a:cs typeface="微软雅黑" panose="020B0503020204020204" pitchFamily="34" charset="-122"/>
                <a:sym typeface="+mn-ea"/>
              </a:rPr>
              <a:t>拒绝</a:t>
            </a:r>
            <a:r>
              <a:rPr lang="zh-CN" altLang="en-US" sz="2200" dirty="0">
                <a:cs typeface="微软雅黑" panose="020B0503020204020204" pitchFamily="34" charset="-122"/>
                <a:sym typeface="+mn-ea"/>
              </a:rPr>
              <a:t>应答，一般是服务器由于设置的策略拒绝给出应答，如服务器不希望对某些请求者给出应答</a:t>
            </a:r>
            <a:endParaRPr lang="zh-CN" altLang="en-US" sz="2400" dirty="0">
              <a:cs typeface="微软雅黑" panose="020B0503020204020204" pitchFamily="34" charset="-122"/>
              <a:sym typeface="+mn-ea"/>
            </a:endParaRPr>
          </a:p>
        </p:txBody>
      </p:sp>
      <p:sp>
        <p:nvSpPr>
          <p:cNvPr id="6" name="内容占位符 2"/>
          <p:cNvSpPr>
            <a:spLocks noGrp="1"/>
          </p:cNvSpPr>
          <p:nvPr/>
        </p:nvSpPr>
        <p:spPr>
          <a:xfrm>
            <a:off x="838200" y="1351915"/>
            <a:ext cx="8417560" cy="535940"/>
          </a:xfrm>
          <a:prstGeom prst="rect">
            <a:avLst/>
          </a:prstGeom>
        </p:spPr>
        <p:txBody>
          <a:bodyPr vert="horz" lIns="91440" tIns="45720" rIns="91440" bIns="45720" rtlCol="0">
            <a:normAutofit fontScale="90000" lnSpcReduction="10000"/>
          </a:bodyPr>
          <a:lstStyle>
            <a:lvl1pPr marL="360680" indent="-360680" algn="l" rtl="0" eaLnBrk="1" latinLnBrk="0" hangingPunct="1">
              <a:lnSpc>
                <a:spcPct val="100000"/>
              </a:lnSpc>
              <a:spcBef>
                <a:spcPts val="600"/>
              </a:spcBef>
              <a:buFont typeface="Wingdings" panose="05000000000000000000" pitchFamily="2" charset="2"/>
              <a:buChar char="Ø"/>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algn="just">
              <a:lnSpc>
                <a:spcPct val="130000"/>
              </a:lnSpc>
              <a:buClrTx/>
              <a:buSzTx/>
              <a:buNone/>
            </a:pPr>
            <a:r>
              <a:rPr lang="en-US" altLang="zh-CN" sz="2890" dirty="0">
                <a:sym typeface="+mn-ea"/>
              </a:rPr>
              <a:t>DNS</a:t>
            </a:r>
            <a:r>
              <a:rPr lang="zh-CN" altLang="en-US" sz="2890" dirty="0">
                <a:sym typeface="+mn-ea"/>
              </a:rPr>
              <a:t>报文格式的</a:t>
            </a:r>
            <a:r>
              <a:rPr kumimoji="1" lang="en-US" altLang="zh-CN" sz="2890" noProof="0" dirty="0">
                <a:ln>
                  <a:noFill/>
                </a:ln>
                <a:solidFill>
                  <a:srgbClr val="C00000"/>
                </a:solidFill>
                <a:effectLst/>
                <a:uLnTx/>
                <a:uFillTx/>
                <a:cs typeface="微软雅黑" panose="020B0503020204020204" pitchFamily="34" charset="-122"/>
                <a:sym typeface="+mn-ea"/>
              </a:rPr>
              <a:t>标志(Flags)</a:t>
            </a:r>
            <a:r>
              <a:rPr lang="zh-CN" altLang="en-US" sz="2890" dirty="0">
                <a:sym typeface="+mn-ea"/>
              </a:rPr>
              <a:t>字段</a:t>
            </a:r>
            <a:endParaRPr kumimoji="1" lang="en-US" altLang="zh-CN" sz="2890" noProof="0" dirty="0">
              <a:ln>
                <a:noFill/>
              </a:ln>
              <a:solidFill>
                <a:srgbClr val="C00000"/>
              </a:solidFill>
              <a:effectLst/>
              <a:uLnTx/>
              <a:uFillTx/>
              <a:cs typeface="微软雅黑" panose="020B0503020204020204" pitchFamily="34" charset="-122"/>
              <a:sym typeface="+mn-ea"/>
            </a:endParaRPr>
          </a:p>
        </p:txBody>
      </p:sp>
      <p:graphicFrame>
        <p:nvGraphicFramePr>
          <p:cNvPr id="8" name="表格 4"/>
          <p:cNvGraphicFramePr>
            <a:graphicFrameLocks noGrp="1"/>
          </p:cNvGraphicFramePr>
          <p:nvPr/>
        </p:nvGraphicFramePr>
        <p:xfrm>
          <a:off x="1895475" y="6133642"/>
          <a:ext cx="8128000" cy="426720"/>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20000"/>
                    </a:ext>
                  </a:extLst>
                </a:gridCol>
                <a:gridCol w="1240155">
                  <a:extLst>
                    <a:ext uri="{9D8B030D-6E8A-4147-A177-3AD203B41FA5}">
                      <a16:colId xmlns:a16="http://schemas.microsoft.com/office/drawing/2014/main" val="20001"/>
                    </a:ext>
                  </a:extLst>
                </a:gridCol>
                <a:gridCol w="791845">
                  <a:extLst>
                    <a:ext uri="{9D8B030D-6E8A-4147-A177-3AD203B41FA5}">
                      <a16:colId xmlns:a16="http://schemas.microsoft.com/office/drawing/2014/main" val="20002"/>
                    </a:ext>
                  </a:extLst>
                </a:gridCol>
                <a:gridCol w="1016000">
                  <a:extLst>
                    <a:ext uri="{9D8B030D-6E8A-4147-A177-3AD203B41FA5}">
                      <a16:colId xmlns:a16="http://schemas.microsoft.com/office/drawing/2014/main" val="20003"/>
                    </a:ext>
                  </a:extLst>
                </a:gridCol>
                <a:gridCol w="1016000">
                  <a:extLst>
                    <a:ext uri="{9D8B030D-6E8A-4147-A177-3AD203B41FA5}">
                      <a16:colId xmlns:a16="http://schemas.microsoft.com/office/drawing/2014/main" val="20004"/>
                    </a:ext>
                  </a:extLst>
                </a:gridCol>
                <a:gridCol w="1016000">
                  <a:extLst>
                    <a:ext uri="{9D8B030D-6E8A-4147-A177-3AD203B41FA5}">
                      <a16:colId xmlns:a16="http://schemas.microsoft.com/office/drawing/2014/main" val="20005"/>
                    </a:ext>
                  </a:extLst>
                </a:gridCol>
                <a:gridCol w="1016000">
                  <a:extLst>
                    <a:ext uri="{9D8B030D-6E8A-4147-A177-3AD203B41FA5}">
                      <a16:colId xmlns:a16="http://schemas.microsoft.com/office/drawing/2014/main" val="20006"/>
                    </a:ext>
                  </a:extLst>
                </a:gridCol>
                <a:gridCol w="1016000">
                  <a:extLst>
                    <a:ext uri="{9D8B030D-6E8A-4147-A177-3AD203B41FA5}">
                      <a16:colId xmlns:a16="http://schemas.microsoft.com/office/drawing/2014/main" val="20007"/>
                    </a:ext>
                  </a:extLst>
                </a:gridCol>
              </a:tblGrid>
              <a:tr h="374065">
                <a:tc>
                  <a:txBody>
                    <a:bodyPr/>
                    <a:lstStyle/>
                    <a:p>
                      <a:pPr algn="ctr"/>
                      <a:r>
                        <a:rPr lang="en-US" altLang="zh-CN" sz="2000" b="0" kern="1200" dirty="0">
                          <a:solidFill>
                            <a:schemeClr val="tx1"/>
                          </a:solidFill>
                          <a:latin typeface="微软雅黑" panose="020B0503020204020204" pitchFamily="34" charset="-122"/>
                          <a:ea typeface="微软雅黑" panose="020B0503020204020204" pitchFamily="34" charset="-122"/>
                          <a:cs typeface="Times New Roman" panose="02020603050405020304" charset="0"/>
                        </a:rPr>
                        <a:t>QR</a:t>
                      </a:r>
                    </a:p>
                  </a:txBody>
                  <a:tcPr>
                    <a:solidFill>
                      <a:schemeClr val="accent1">
                        <a:lumMod val="60000"/>
                        <a:lumOff val="40000"/>
                      </a:schemeClr>
                    </a:solidFill>
                  </a:tcPr>
                </a:tc>
                <a:tc>
                  <a:txBody>
                    <a:bodyPr/>
                    <a:lstStyle/>
                    <a:p>
                      <a:pPr algn="ctr"/>
                      <a:r>
                        <a:rPr lang="en-US" altLang="zh-CN" sz="2000" b="0" dirty="0">
                          <a:solidFill>
                            <a:schemeClr val="tx1"/>
                          </a:solidFill>
                          <a:latin typeface="微软雅黑" panose="020B0503020204020204" pitchFamily="34" charset="-122"/>
                          <a:ea typeface="微软雅黑" panose="020B0503020204020204" pitchFamily="34" charset="-122"/>
                          <a:cs typeface="Times New Roman" panose="02020603050405020304" charset="0"/>
                        </a:rPr>
                        <a:t>Opcode</a:t>
                      </a:r>
                    </a:p>
                  </a:txBody>
                  <a:tcPr>
                    <a:solidFill>
                      <a:schemeClr val="accent1">
                        <a:lumMod val="60000"/>
                        <a:lumOff val="40000"/>
                      </a:schemeClr>
                    </a:solidFill>
                  </a:tcPr>
                </a:tc>
                <a:tc>
                  <a:txBody>
                    <a:bodyPr/>
                    <a:lstStyle/>
                    <a:p>
                      <a:pPr algn="ctr"/>
                      <a:r>
                        <a:rPr lang="en-US" altLang="zh-CN" sz="2000" b="0" dirty="0">
                          <a:solidFill>
                            <a:schemeClr val="tx1"/>
                          </a:solidFill>
                          <a:latin typeface="微软雅黑" panose="020B0503020204020204" pitchFamily="34" charset="-122"/>
                          <a:ea typeface="微软雅黑" panose="020B0503020204020204" pitchFamily="34" charset="-122"/>
                          <a:cs typeface="Times New Roman" panose="02020603050405020304" charset="0"/>
                        </a:rPr>
                        <a:t>AA</a:t>
                      </a:r>
                    </a:p>
                  </a:txBody>
                  <a:tcPr>
                    <a:solidFill>
                      <a:schemeClr val="accent1">
                        <a:lumMod val="60000"/>
                        <a:lumOff val="40000"/>
                      </a:schemeClr>
                    </a:solidFill>
                  </a:tcPr>
                </a:tc>
                <a:tc>
                  <a:txBody>
                    <a:bodyPr/>
                    <a:lstStyle/>
                    <a:p>
                      <a:pPr algn="ctr"/>
                      <a:r>
                        <a:rPr lang="en-US" altLang="zh-CN" sz="2000" b="0" dirty="0">
                          <a:solidFill>
                            <a:schemeClr val="tx1"/>
                          </a:solidFill>
                          <a:latin typeface="微软雅黑" panose="020B0503020204020204" pitchFamily="34" charset="-122"/>
                          <a:ea typeface="微软雅黑" panose="020B0503020204020204" pitchFamily="34" charset="-122"/>
                          <a:cs typeface="Times New Roman" panose="02020603050405020304" charset="0"/>
                        </a:rPr>
                        <a:t>TC</a:t>
                      </a:r>
                    </a:p>
                  </a:txBody>
                  <a:tcPr>
                    <a:solidFill>
                      <a:schemeClr val="accent1">
                        <a:lumMod val="60000"/>
                        <a:lumOff val="40000"/>
                      </a:schemeClr>
                    </a:solidFill>
                  </a:tcPr>
                </a:tc>
                <a:tc>
                  <a:txBody>
                    <a:bodyPr/>
                    <a:lstStyle/>
                    <a:p>
                      <a:pPr algn="ctr"/>
                      <a:r>
                        <a:rPr lang="en-US" altLang="zh-CN" sz="2000" b="0" dirty="0">
                          <a:solidFill>
                            <a:schemeClr val="tx1"/>
                          </a:solidFill>
                          <a:latin typeface="微软雅黑" panose="020B0503020204020204" pitchFamily="34" charset="-122"/>
                          <a:ea typeface="微软雅黑" panose="020B0503020204020204" pitchFamily="34" charset="-122"/>
                          <a:cs typeface="Times New Roman" panose="02020603050405020304" charset="0"/>
                        </a:rPr>
                        <a:t>RD</a:t>
                      </a:r>
                    </a:p>
                  </a:txBody>
                  <a:tcPr>
                    <a:solidFill>
                      <a:schemeClr val="accent1">
                        <a:lumMod val="60000"/>
                        <a:lumOff val="40000"/>
                      </a:schemeClr>
                    </a:solidFill>
                  </a:tcPr>
                </a:tc>
                <a:tc>
                  <a:txBody>
                    <a:bodyPr/>
                    <a:lstStyle/>
                    <a:p>
                      <a:pPr algn="ctr"/>
                      <a:r>
                        <a:rPr lang="en-US" altLang="zh-CN" sz="2000" b="0" dirty="0">
                          <a:solidFill>
                            <a:schemeClr val="tx1"/>
                          </a:solidFill>
                          <a:latin typeface="微软雅黑" panose="020B0503020204020204" pitchFamily="34" charset="-122"/>
                          <a:ea typeface="微软雅黑" panose="020B0503020204020204" pitchFamily="34" charset="-122"/>
                          <a:cs typeface="Times New Roman" panose="02020603050405020304" charset="0"/>
                        </a:rPr>
                        <a:t>RA</a:t>
                      </a:r>
                    </a:p>
                  </a:txBody>
                  <a:tcPr>
                    <a:solidFill>
                      <a:schemeClr val="accent1">
                        <a:lumMod val="60000"/>
                        <a:lumOff val="40000"/>
                      </a:schemeClr>
                    </a:solidFill>
                  </a:tcPr>
                </a:tc>
                <a:tc>
                  <a:txBody>
                    <a:bodyPr/>
                    <a:lstStyle/>
                    <a:p>
                      <a:pPr algn="ctr"/>
                      <a:r>
                        <a:rPr lang="en-US" altLang="zh-CN" sz="2000" b="0" dirty="0">
                          <a:solidFill>
                            <a:schemeClr val="tx1"/>
                          </a:solidFill>
                          <a:latin typeface="微软雅黑" panose="020B0503020204020204" pitchFamily="34" charset="-122"/>
                          <a:ea typeface="微软雅黑" panose="020B0503020204020204" pitchFamily="34" charset="-122"/>
                          <a:cs typeface="Times New Roman" panose="02020603050405020304" charset="0"/>
                        </a:rPr>
                        <a:t>Z</a:t>
                      </a:r>
                    </a:p>
                  </a:txBody>
                  <a:tcPr>
                    <a:solidFill>
                      <a:schemeClr val="accent1">
                        <a:lumMod val="60000"/>
                        <a:lumOff val="40000"/>
                      </a:schemeClr>
                    </a:solidFill>
                  </a:tcPr>
                </a:tc>
                <a:tc>
                  <a:txBody>
                    <a:bodyPr/>
                    <a:lstStyle/>
                    <a:p>
                      <a:pPr algn="ctr"/>
                      <a:r>
                        <a:rPr lang="zh-CN" altLang="en-US" sz="2200" b="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Rcode</a:t>
                      </a:r>
                      <a:endParaRPr lang="en-US" altLang="zh-CN" sz="2000" b="0" dirty="0" err="1">
                        <a:solidFill>
                          <a:schemeClr val="tx1"/>
                        </a:solidFill>
                        <a:latin typeface="微软雅黑" panose="020B0503020204020204" pitchFamily="34" charset="-122"/>
                        <a:ea typeface="微软雅黑" panose="020B0503020204020204" pitchFamily="34" charset="-122"/>
                        <a:cs typeface="Times New Roman" panose="02020603050405020304" charset="0"/>
                      </a:endParaRPr>
                    </a:p>
                  </a:txBody>
                  <a:tcPr>
                    <a:solidFill>
                      <a:schemeClr val="accent1">
                        <a:lumMod val="60000"/>
                        <a:lumOff val="40000"/>
                      </a:schemeClr>
                    </a:solidFill>
                  </a:tcPr>
                </a:tc>
                <a:extLst>
                  <a:ext uri="{0D108BD9-81ED-4DB2-BD59-A6C34878D82A}">
                    <a16:rowId xmlns:a16="http://schemas.microsoft.com/office/drawing/2014/main" val="10000"/>
                  </a:ext>
                </a:extLst>
              </a:tr>
            </a:tbl>
          </a:graphicData>
        </a:graphic>
      </p:graphicFrame>
      <p:sp>
        <p:nvSpPr>
          <p:cNvPr id="9" name="文本框 8"/>
          <p:cNvSpPr txBox="1"/>
          <p:nvPr/>
        </p:nvSpPr>
        <p:spPr>
          <a:xfrm>
            <a:off x="4601731" y="5793590"/>
            <a:ext cx="3015615" cy="398780"/>
          </a:xfrm>
          <a:prstGeom prst="rect">
            <a:avLst/>
          </a:prstGeom>
          <a:noFill/>
        </p:spPr>
        <p:txBody>
          <a:bodyPr wrap="none" rtlCol="0">
            <a:spAutoFit/>
          </a:bodyPr>
          <a:lstStyle/>
          <a:p>
            <a:r>
              <a:rPr lang="en-US" altLang="zh-CN" sz="2000" dirty="0">
                <a:solidFill>
                  <a:srgbClr val="7030A0"/>
                </a:solidFill>
                <a:latin typeface="微软雅黑" panose="020B0503020204020204" pitchFamily="34" charset="-122"/>
                <a:ea typeface="微软雅黑" panose="020B0503020204020204" pitchFamily="34" charset="-122"/>
                <a:cs typeface="微软雅黑" panose="020B0503020204020204" pitchFamily="34" charset="-122"/>
              </a:rPr>
              <a:t>DNS</a:t>
            </a:r>
            <a:r>
              <a:rPr lang="zh-CN" altLang="en-US" sz="2000" dirty="0">
                <a:solidFill>
                  <a:srgbClr val="7030A0"/>
                </a:solidFill>
                <a:latin typeface="微软雅黑" panose="020B0503020204020204" pitchFamily="34" charset="-122"/>
                <a:ea typeface="微软雅黑" panose="020B0503020204020204" pitchFamily="34" charset="-122"/>
                <a:cs typeface="微软雅黑" panose="020B0503020204020204" pitchFamily="34" charset="-122"/>
              </a:rPr>
              <a:t>报文的标志字段格式</a:t>
            </a:r>
          </a:p>
        </p:txBody>
      </p:sp>
    </p:spTree>
    <p:extLst>
      <p:ext uri="{BB962C8B-B14F-4D97-AF65-F5344CB8AC3E}">
        <p14:creationId xmlns:p14="http://schemas.microsoft.com/office/powerpoint/2010/main" val="223159835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normAutofit/>
          </a:bodyPr>
          <a:lstStyle/>
          <a:p>
            <a:r>
              <a:rPr lang="en-US" altLang="zh-CN" dirty="0">
                <a:sym typeface="+mn-ea"/>
              </a:rPr>
              <a:t>DNS</a:t>
            </a:r>
            <a:r>
              <a:rPr lang="zh-CN" altLang="en-US" dirty="0">
                <a:sym typeface="+mn-ea"/>
              </a:rPr>
              <a:t>报文：问题部分</a:t>
            </a:r>
            <a:endParaRPr lang="zh-CN" altLang="en-US" dirty="0"/>
          </a:p>
        </p:txBody>
      </p:sp>
      <p:sp>
        <p:nvSpPr>
          <p:cNvPr id="8" name="内容占位符 7">
            <a:extLst>
              <a:ext uri="{FF2B5EF4-FFF2-40B4-BE49-F238E27FC236}">
                <a16:creationId xmlns:a16="http://schemas.microsoft.com/office/drawing/2014/main" id="{18157A7A-2127-449C-89AA-54CC72E6687A}"/>
              </a:ext>
            </a:extLst>
          </p:cNvPr>
          <p:cNvSpPr>
            <a:spLocks noGrp="1"/>
          </p:cNvSpPr>
          <p:nvPr>
            <p:ph idx="1"/>
          </p:nvPr>
        </p:nvSpPr>
        <p:spPr>
          <a:xfrm>
            <a:off x="609600" y="1600203"/>
            <a:ext cx="10972800" cy="4525963"/>
          </a:xfrm>
        </p:spPr>
        <p:txBody>
          <a:bodyPr/>
          <a:lstStyle/>
          <a:p>
            <a:pPr marL="285750" indent="-285750" algn="just">
              <a:lnSpc>
                <a:spcPct val="120000"/>
              </a:lnSpc>
            </a:pP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用来显示</a:t>
            </a:r>
            <a:r>
              <a:rPr kumimoji="1" lang="en-US" altLang="zh-CN" dirty="0" err="1">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rPr>
              <a:t>DNS查询请求的问题</a:t>
            </a: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，通常只有一个问题</a:t>
            </a:r>
            <a:endParaRPr lang="en-US" altLang="zh-CN"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285750" indent="-285750" algn="just">
              <a:lnSpc>
                <a:spcPct val="120000"/>
              </a:lnSpc>
            </a:pP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包含正在进行的查询信息，包含</a:t>
            </a:r>
            <a:r>
              <a:rPr kumimoji="1" lang="en-US" altLang="zh-CN" dirty="0" err="1">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rPr>
              <a:t>查询名（被查询主机名字</a:t>
            </a:r>
            <a:r>
              <a:rPr kumimoji="1" lang="en-US" altLang="zh-CN"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kumimoji="1" lang="en-US" altLang="zh-CN" dirty="0" err="1">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rPr>
              <a:t>查询类型、查询类</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a:p>
            <a:pPr lvl="1" algn="just">
              <a:lnSpc>
                <a:spcPct val="120000"/>
              </a:lnSpc>
            </a:pP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sym typeface="+mn-ea"/>
              </a:rPr>
              <a:t>查询名</a:t>
            </a: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sym typeface="+mn-ea"/>
              </a:rPr>
              <a:t>(name)</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sym typeface="+mn-ea"/>
              </a:rPr>
              <a:t>：一般为</a:t>
            </a:r>
            <a:r>
              <a:rPr kumimoji="1" lang="en-US" altLang="zh-CN" sz="2400" dirty="0" err="1">
                <a:solidFill>
                  <a:srgbClr val="C00000"/>
                </a:solidFill>
                <a:latin typeface="微软雅黑" panose="020B0503020204020204" pitchFamily="34" charset="-122"/>
                <a:ea typeface="微软雅黑" panose="020B0503020204020204" pitchFamily="34" charset="-122"/>
                <a:sym typeface="+mn-ea"/>
              </a:rPr>
              <a:t>要查询的域名</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sym typeface="+mn-ea"/>
              </a:rPr>
              <a:t>，但有时是IP地址（用于反向查询）</a:t>
            </a:r>
            <a:endParaRPr lang="zh-CN" altLang="en-US" sz="2050" b="1" dirty="0">
              <a:solidFill>
                <a:srgbClr val="FF0000"/>
              </a:solidFill>
              <a:latin typeface="微软雅黑" panose="020B0503020204020204" pitchFamily="34" charset="-122"/>
              <a:ea typeface="微软雅黑" panose="020B0503020204020204" pitchFamily="34" charset="-122"/>
              <a:cs typeface="Times New Roman" panose="02020603050405020304" charset="0"/>
              <a:sym typeface="+mn-ea"/>
            </a:endParaRPr>
          </a:p>
          <a:p>
            <a:pPr lvl="1" algn="just">
              <a:lnSpc>
                <a:spcPct val="120000"/>
              </a:lnSpc>
            </a:pP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sym typeface="+mn-ea"/>
              </a:rPr>
              <a:t>查询类型</a:t>
            </a: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sym typeface="+mn-ea"/>
              </a:rPr>
              <a:t>(type)</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sym typeface="+mn-ea"/>
              </a:rPr>
              <a:t>：DNS查询请求的</a:t>
            </a:r>
            <a:r>
              <a:rPr kumimoji="1" lang="en-US" altLang="zh-CN" sz="2400" dirty="0" err="1">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rPr>
              <a:t>资源类型</a:t>
            </a:r>
            <a:endParaRPr lang="en-US" altLang="zh-CN" sz="2400"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lvl="2" algn="just">
              <a:lnSpc>
                <a:spcPct val="120000"/>
              </a:lnSpc>
            </a:pPr>
            <a:r>
              <a:rPr lang="zh-CN" altLang="en-US" sz="2100" dirty="0">
                <a:latin typeface="微软雅黑" panose="020B0503020204020204" pitchFamily="34" charset="-122"/>
                <a:ea typeface="微软雅黑" panose="020B0503020204020204" pitchFamily="34" charset="-122"/>
                <a:cs typeface="微软雅黑" panose="020B0503020204020204" pitchFamily="34" charset="-122"/>
                <a:sym typeface="+mn-ea"/>
              </a:rPr>
              <a:t>如A类型表示由域名获取对应的IP地址</a:t>
            </a:r>
            <a:endParaRPr lang="zh-CN" altLang="en-US" sz="1750" b="1" dirty="0">
              <a:solidFill>
                <a:srgbClr val="FF0000"/>
              </a:solidFill>
              <a:latin typeface="微软雅黑" panose="020B0503020204020204" pitchFamily="34" charset="-122"/>
              <a:ea typeface="微软雅黑" panose="020B0503020204020204" pitchFamily="34" charset="-122"/>
              <a:cs typeface="Times New Roman" panose="02020603050405020304" charset="0"/>
              <a:sym typeface="+mn-ea"/>
            </a:endParaRPr>
          </a:p>
          <a:p>
            <a:pPr lvl="1" algn="just">
              <a:lnSpc>
                <a:spcPct val="120000"/>
              </a:lnSpc>
            </a:pP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sym typeface="+mn-ea"/>
              </a:rPr>
              <a:t>查询类</a:t>
            </a: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sym typeface="+mn-ea"/>
              </a:rPr>
              <a:t>(class)</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sym typeface="+mn-ea"/>
              </a:rPr>
              <a:t>：</a:t>
            </a:r>
            <a:r>
              <a:rPr kumimoji="1" lang="en-US" altLang="zh-CN" sz="2400" dirty="0" err="1">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rPr>
              <a:t>地址类型</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sym typeface="+mn-ea"/>
              </a:rPr>
              <a:t>，通常为互联网地址，值为1(IN)</a:t>
            </a:r>
            <a:endParaRPr lang="en-US" altLang="zh-CN" sz="2400"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lvl="2" algn="just">
              <a:lnSpc>
                <a:spcPct val="120000"/>
              </a:lnSpc>
            </a:pPr>
            <a:r>
              <a:rPr lang="zh-CN" altLang="en-US" sz="1750" dirty="0">
                <a:latin typeface="微软雅黑" panose="020B0503020204020204" pitchFamily="34" charset="-122"/>
                <a:ea typeface="微软雅黑" panose="020B0503020204020204" pitchFamily="34" charset="-122"/>
                <a:cs typeface="Times New Roman" panose="02020603050405020304" charset="0"/>
                <a:sym typeface="+mn-ea"/>
              </a:rPr>
              <a:t>其他值包括</a:t>
            </a:r>
            <a:r>
              <a:rPr lang="en-US" altLang="zh-CN" sz="1750" dirty="0">
                <a:solidFill>
                  <a:srgbClr val="0070C0"/>
                </a:solidFill>
                <a:latin typeface="微软雅黑" panose="020B0503020204020204" pitchFamily="34" charset="-122"/>
                <a:ea typeface="微软雅黑" panose="020B0503020204020204" pitchFamily="34" charset="-122"/>
                <a:cs typeface="Times New Roman" panose="02020603050405020304" charset="0"/>
                <a:sym typeface="+mn-ea"/>
              </a:rPr>
              <a:t>CS</a:t>
            </a:r>
            <a:r>
              <a:rPr lang="zh-CN" altLang="en-US" sz="1750" dirty="0">
                <a:solidFill>
                  <a:srgbClr val="0070C0"/>
                </a:solidFill>
                <a:latin typeface="微软雅黑" panose="020B0503020204020204" pitchFamily="34" charset="-122"/>
                <a:ea typeface="微软雅黑" panose="020B0503020204020204" pitchFamily="34" charset="-122"/>
                <a:cs typeface="Times New Roman" panose="02020603050405020304" charset="0"/>
                <a:sym typeface="+mn-ea"/>
              </a:rPr>
              <a:t>、</a:t>
            </a:r>
            <a:r>
              <a:rPr lang="en-US" altLang="zh-CN" sz="1750" dirty="0">
                <a:solidFill>
                  <a:srgbClr val="0070C0"/>
                </a:solidFill>
                <a:latin typeface="微软雅黑" panose="020B0503020204020204" pitchFamily="34" charset="-122"/>
                <a:ea typeface="微软雅黑" panose="020B0503020204020204" pitchFamily="34" charset="-122"/>
                <a:cs typeface="Times New Roman" panose="02020603050405020304" charset="0"/>
                <a:sym typeface="+mn-ea"/>
              </a:rPr>
              <a:t>CH</a:t>
            </a:r>
            <a:r>
              <a:rPr lang="zh-CN" altLang="en-US" sz="1750" dirty="0">
                <a:latin typeface="微软雅黑" panose="020B0503020204020204" pitchFamily="34" charset="-122"/>
                <a:ea typeface="微软雅黑" panose="020B0503020204020204" pitchFamily="34" charset="-122"/>
                <a:cs typeface="Times New Roman" panose="02020603050405020304" charset="0"/>
                <a:sym typeface="+mn-ea"/>
              </a:rPr>
              <a:t>等，表示各种早期非</a:t>
            </a:r>
            <a:r>
              <a:rPr lang="en-US" altLang="zh-CN" sz="1750" dirty="0">
                <a:latin typeface="微软雅黑" panose="020B0503020204020204" pitchFamily="34" charset="-122"/>
                <a:ea typeface="微软雅黑" panose="020B0503020204020204" pitchFamily="34" charset="-122"/>
                <a:cs typeface="Times New Roman" panose="02020603050405020304" charset="0"/>
                <a:sym typeface="+mn-ea"/>
              </a:rPr>
              <a:t>Internet</a:t>
            </a:r>
            <a:r>
              <a:rPr lang="zh-CN" altLang="en-US" sz="1750" dirty="0">
                <a:latin typeface="微软雅黑" panose="020B0503020204020204" pitchFamily="34" charset="-122"/>
                <a:ea typeface="微软雅黑" panose="020B0503020204020204" pitchFamily="34" charset="-122"/>
                <a:cs typeface="Times New Roman" panose="02020603050405020304" charset="0"/>
                <a:sym typeface="+mn-ea"/>
              </a:rPr>
              <a:t>互联网的地址</a:t>
            </a:r>
          </a:p>
          <a:p>
            <a:endParaRPr lang="zh-CN" altLang="en-US" dirty="0">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1"/>
          </p:nvPr>
        </p:nvSpPr>
        <p:spPr/>
        <p:txBody>
          <a:bodyPr/>
          <a:lstStyle/>
          <a:p>
            <a:fld id="{8D4D1E41-7A09-AB4A-A4E1-09765ADA2698}" type="slidenum">
              <a:rPr kumimoji="1" lang="zh-CN" altLang="en-US" smtClean="0"/>
              <a:t>36</a:t>
            </a:fld>
            <a:endParaRPr kumimoji="1" lang="zh-CN" altLang="en-US" dirty="0"/>
          </a:p>
        </p:txBody>
      </p:sp>
      <p:sp>
        <p:nvSpPr>
          <p:cNvPr id="11" name="文本框 10"/>
          <p:cNvSpPr txBox="1"/>
          <p:nvPr/>
        </p:nvSpPr>
        <p:spPr>
          <a:xfrm>
            <a:off x="5179886" y="4979894"/>
            <a:ext cx="1733167" cy="400110"/>
          </a:xfrm>
          <a:prstGeom prst="rect">
            <a:avLst/>
          </a:prstGeom>
          <a:noFill/>
        </p:spPr>
        <p:txBody>
          <a:bodyPr wrap="none" rtlCol="0">
            <a:spAutoFit/>
          </a:bodyPr>
          <a:lstStyle/>
          <a:p>
            <a:r>
              <a:rPr lang="zh-CN" altLang="en-US" sz="2000" dirty="0">
                <a:solidFill>
                  <a:srgbClr val="0070C0"/>
                </a:solidFill>
                <a:latin typeface="微软雅黑" panose="020B0503020204020204" pitchFamily="34" charset="-122"/>
                <a:ea typeface="微软雅黑" panose="020B0503020204020204" pitchFamily="34" charset="-122"/>
              </a:rPr>
              <a:t>问题部分格式</a:t>
            </a:r>
          </a:p>
        </p:txBody>
      </p:sp>
      <p:graphicFrame>
        <p:nvGraphicFramePr>
          <p:cNvPr id="12" name="表格 6"/>
          <p:cNvGraphicFramePr>
            <a:graphicFrameLocks noGrp="1"/>
          </p:cNvGraphicFramePr>
          <p:nvPr>
            <p:extLst>
              <p:ext uri="{D42A27DB-BD31-4B8C-83A1-F6EECF244321}">
                <p14:modId xmlns:p14="http://schemas.microsoft.com/office/powerpoint/2010/main" val="840720338"/>
              </p:ext>
            </p:extLst>
          </p:nvPr>
        </p:nvGraphicFramePr>
        <p:xfrm>
          <a:off x="4197927" y="5379977"/>
          <a:ext cx="3796146" cy="396240"/>
        </p:xfrm>
        <a:graphic>
          <a:graphicData uri="http://schemas.openxmlformats.org/drawingml/2006/table">
            <a:tbl>
              <a:tblPr firstRow="1" bandRow="1">
                <a:tableStyleId>{5C22544A-7EE6-4342-B048-85BDC9FD1C3A}</a:tableStyleId>
              </a:tblPr>
              <a:tblGrid>
                <a:gridCol w="3796146">
                  <a:extLst>
                    <a:ext uri="{9D8B030D-6E8A-4147-A177-3AD203B41FA5}">
                      <a16:colId xmlns:a16="http://schemas.microsoft.com/office/drawing/2014/main" val="20000"/>
                    </a:ext>
                  </a:extLst>
                </a:gridCol>
              </a:tblGrid>
              <a:tr h="370840">
                <a:tc>
                  <a:txBody>
                    <a:bodyPr/>
                    <a:lstStyle/>
                    <a:p>
                      <a:pPr marL="0" algn="ctr" defTabSz="914400" rtl="0" eaLnBrk="1" latinLnBrk="0" hangingPunct="1"/>
                      <a:r>
                        <a:rPr lang="zh-CN" altLang="en-US" sz="2000" b="0" kern="1200" dirty="0">
                          <a:solidFill>
                            <a:schemeClr val="dk1"/>
                          </a:solidFill>
                          <a:latin typeface="微软雅黑" panose="020B0503020204020204" pitchFamily="34" charset="-122"/>
                          <a:ea typeface="微软雅黑" panose="020B0503020204020204" pitchFamily="34" charset="-122"/>
                          <a:cs typeface="+mn-cs"/>
                        </a:rPr>
                        <a:t>查询名</a:t>
                      </a:r>
                      <a:r>
                        <a:rPr lang="en-US" altLang="zh-CN" sz="2000" b="0" kern="1200" dirty="0">
                          <a:solidFill>
                            <a:schemeClr val="dk1"/>
                          </a:solidFill>
                          <a:latin typeface="微软雅黑" panose="020B0503020204020204" pitchFamily="34" charset="-122"/>
                          <a:ea typeface="微软雅黑" panose="020B0503020204020204" pitchFamily="34" charset="-122"/>
                          <a:cs typeface="+mn-cs"/>
                        </a:rPr>
                        <a:t>(QNAME)</a:t>
                      </a:r>
                      <a:endParaRPr lang="zh-CN" altLang="en-US" sz="2000" b="0" kern="1200" dirty="0">
                        <a:solidFill>
                          <a:schemeClr val="dk1"/>
                        </a:solidFill>
                        <a:latin typeface="微软雅黑" panose="020B0503020204020204" pitchFamily="34" charset="-122"/>
                        <a:ea typeface="微软雅黑" panose="020B0503020204020204" pitchFamily="34" charset="-122"/>
                        <a:cs typeface="+mn-cs"/>
                      </a:endParaRPr>
                    </a:p>
                  </a:txBody>
                  <a:tcPr>
                    <a:solidFill>
                      <a:schemeClr val="accent1">
                        <a:lumMod val="40000"/>
                        <a:lumOff val="60000"/>
                      </a:schemeClr>
                    </a:solidFill>
                  </a:tcPr>
                </a:tc>
                <a:extLst>
                  <a:ext uri="{0D108BD9-81ED-4DB2-BD59-A6C34878D82A}">
                    <a16:rowId xmlns:a16="http://schemas.microsoft.com/office/drawing/2014/main" val="10000"/>
                  </a:ext>
                </a:extLst>
              </a:tr>
            </a:tbl>
          </a:graphicData>
        </a:graphic>
      </p:graphicFrame>
      <p:graphicFrame>
        <p:nvGraphicFramePr>
          <p:cNvPr id="15" name="表格 6"/>
          <p:cNvGraphicFramePr>
            <a:graphicFrameLocks noGrp="1"/>
          </p:cNvGraphicFramePr>
          <p:nvPr>
            <p:extLst>
              <p:ext uri="{D42A27DB-BD31-4B8C-83A1-F6EECF244321}">
                <p14:modId xmlns:p14="http://schemas.microsoft.com/office/powerpoint/2010/main" val="741468228"/>
              </p:ext>
            </p:extLst>
          </p:nvPr>
        </p:nvGraphicFramePr>
        <p:xfrm>
          <a:off x="4197927" y="5729926"/>
          <a:ext cx="3796146" cy="396240"/>
        </p:xfrm>
        <a:graphic>
          <a:graphicData uri="http://schemas.openxmlformats.org/drawingml/2006/table">
            <a:tbl>
              <a:tblPr firstRow="1" bandRow="1">
                <a:tableStyleId>{5C22544A-7EE6-4342-B048-85BDC9FD1C3A}</a:tableStyleId>
              </a:tblPr>
              <a:tblGrid>
                <a:gridCol w="1898073">
                  <a:extLst>
                    <a:ext uri="{9D8B030D-6E8A-4147-A177-3AD203B41FA5}">
                      <a16:colId xmlns:a16="http://schemas.microsoft.com/office/drawing/2014/main" val="20000"/>
                    </a:ext>
                  </a:extLst>
                </a:gridCol>
                <a:gridCol w="1898073">
                  <a:extLst>
                    <a:ext uri="{9D8B030D-6E8A-4147-A177-3AD203B41FA5}">
                      <a16:colId xmlns:a16="http://schemas.microsoft.com/office/drawing/2014/main" val="20001"/>
                    </a:ext>
                  </a:extLst>
                </a:gridCol>
              </a:tblGrid>
              <a:tr h="370840">
                <a:tc>
                  <a:txBody>
                    <a:bodyPr/>
                    <a:lstStyle/>
                    <a:p>
                      <a:pPr marL="0" algn="ctr" defTabSz="914400" rtl="0" eaLnBrk="1" latinLnBrk="0" hangingPunct="1"/>
                      <a:r>
                        <a:rPr lang="zh-CN" altLang="en-US" sz="2000" b="0" kern="1200" dirty="0">
                          <a:solidFill>
                            <a:schemeClr val="dk1"/>
                          </a:solidFill>
                          <a:latin typeface="微软雅黑" panose="020B0503020204020204" pitchFamily="34" charset="-122"/>
                          <a:ea typeface="微软雅黑" panose="020B0503020204020204" pitchFamily="34" charset="-122"/>
                          <a:cs typeface="+mn-cs"/>
                        </a:rPr>
                        <a:t>查询类型</a:t>
                      </a:r>
                    </a:p>
                  </a:txBody>
                  <a:tcPr>
                    <a:solidFill>
                      <a:schemeClr val="accent1">
                        <a:lumMod val="40000"/>
                        <a:lumOff val="60000"/>
                      </a:schemeClr>
                    </a:solidFill>
                  </a:tcPr>
                </a:tc>
                <a:tc>
                  <a:txBody>
                    <a:bodyPr/>
                    <a:lstStyle/>
                    <a:p>
                      <a:pPr marL="0" algn="ctr" defTabSz="914400" rtl="0" eaLnBrk="1" latinLnBrk="0" hangingPunct="1"/>
                      <a:r>
                        <a:rPr lang="zh-CN" altLang="en-US" sz="2000" b="0" kern="1200" dirty="0">
                          <a:solidFill>
                            <a:schemeClr val="dk1"/>
                          </a:solidFill>
                          <a:latin typeface="微软雅黑" panose="020B0503020204020204" pitchFamily="34" charset="-122"/>
                          <a:ea typeface="微软雅黑" panose="020B0503020204020204" pitchFamily="34" charset="-122"/>
                          <a:cs typeface="+mn-cs"/>
                        </a:rPr>
                        <a:t>查询类</a:t>
                      </a:r>
                    </a:p>
                  </a:txBody>
                  <a:tcPr>
                    <a:solidFill>
                      <a:schemeClr val="accent1">
                        <a:lumMod val="40000"/>
                        <a:lumOff val="60000"/>
                      </a:schemeClr>
                    </a:solid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38791981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normAutofit/>
          </a:bodyPr>
          <a:lstStyle/>
          <a:p>
            <a:r>
              <a:rPr lang="en-US" altLang="zh-CN" dirty="0">
                <a:sym typeface="+mn-ea"/>
              </a:rPr>
              <a:t>DNS</a:t>
            </a:r>
            <a:r>
              <a:rPr lang="zh-CN" altLang="en-US" dirty="0">
                <a:sym typeface="+mn-ea"/>
              </a:rPr>
              <a:t>报文：资源部分</a:t>
            </a:r>
            <a:endParaRPr lang="zh-CN" altLang="en-US" dirty="0"/>
          </a:p>
        </p:txBody>
      </p:sp>
      <p:sp>
        <p:nvSpPr>
          <p:cNvPr id="8" name="内容占位符 7">
            <a:extLst>
              <a:ext uri="{FF2B5EF4-FFF2-40B4-BE49-F238E27FC236}">
                <a16:creationId xmlns:a16="http://schemas.microsoft.com/office/drawing/2014/main" id="{159C50E2-C167-4569-832A-B8AEE85EA7DE}"/>
              </a:ext>
            </a:extLst>
          </p:cNvPr>
          <p:cNvSpPr>
            <a:spLocks noGrp="1"/>
          </p:cNvSpPr>
          <p:nvPr>
            <p:ph idx="1"/>
          </p:nvPr>
        </p:nvSpPr>
        <p:spPr/>
        <p:txBody>
          <a:bodyPr/>
          <a:lstStyle/>
          <a:p>
            <a:r>
              <a:rPr lang="zh-CN" altLang="en-US" dirty="0">
                <a:cs typeface="微软雅黑" panose="020B0503020204020204" pitchFamily="34" charset="-122"/>
                <a:sym typeface="+mn-ea"/>
              </a:rPr>
              <a:t>资源记录部分</a:t>
            </a:r>
            <a:r>
              <a:rPr kumimoji="1" lang="en-US" altLang="zh-CN" dirty="0" err="1">
                <a:solidFill>
                  <a:srgbClr val="C00000"/>
                </a:solidFill>
                <a:cs typeface="微软雅黑" panose="020B0503020204020204" pitchFamily="34" charset="-122"/>
                <a:sym typeface="+mn-ea"/>
              </a:rPr>
              <a:t>只有在DNS响应报文中才出现</a:t>
            </a:r>
            <a:endParaRPr kumimoji="1" lang="en-US" altLang="zh-CN" dirty="0">
              <a:solidFill>
                <a:srgbClr val="C00000"/>
              </a:solidFill>
              <a:cs typeface="微软雅黑" panose="020B0503020204020204" pitchFamily="34" charset="-122"/>
              <a:sym typeface="+mn-ea"/>
            </a:endParaRPr>
          </a:p>
          <a:p>
            <a:r>
              <a:rPr kumimoji="1" lang="zh-CN" altLang="en-US" dirty="0">
                <a:solidFill>
                  <a:srgbClr val="C00000"/>
                </a:solidFill>
                <a:cs typeface="微软雅黑" panose="020B0503020204020204" pitchFamily="34" charset="-122"/>
                <a:sym typeface="+mn-ea"/>
              </a:rPr>
              <a:t>由</a:t>
            </a:r>
            <a:r>
              <a:rPr kumimoji="1" lang="en-US" altLang="zh-CN" dirty="0">
                <a:solidFill>
                  <a:srgbClr val="C00000"/>
                </a:solidFill>
                <a:cs typeface="微软雅黑" panose="020B0503020204020204" pitchFamily="34" charset="-122"/>
                <a:sym typeface="+mn-ea"/>
              </a:rPr>
              <a:t>3</a:t>
            </a:r>
            <a:r>
              <a:rPr kumimoji="1" lang="zh-CN" altLang="en-US" dirty="0">
                <a:solidFill>
                  <a:srgbClr val="C00000"/>
                </a:solidFill>
                <a:cs typeface="微软雅黑" panose="020B0503020204020204" pitchFamily="34" charset="-122"/>
                <a:sym typeface="+mn-ea"/>
              </a:rPr>
              <a:t>个字段构成，</a:t>
            </a:r>
            <a:r>
              <a:rPr lang="zh-CN" altLang="en-US" dirty="0">
                <a:cs typeface="微软雅黑" panose="020B0503020204020204" pitchFamily="34" charset="-122"/>
                <a:sym typeface="+mn-ea"/>
              </a:rPr>
              <a:t>包括</a:t>
            </a:r>
            <a:endParaRPr lang="en-US" altLang="zh-CN" dirty="0">
              <a:cs typeface="微软雅黑" panose="020B0503020204020204" pitchFamily="34" charset="-122"/>
              <a:sym typeface="+mn-ea"/>
            </a:endParaRPr>
          </a:p>
          <a:p>
            <a:pPr lvl="1"/>
            <a:r>
              <a:rPr kumimoji="1" lang="en-US" altLang="zh-CN" dirty="0" err="1">
                <a:solidFill>
                  <a:srgbClr val="C00000"/>
                </a:solidFill>
                <a:cs typeface="微软雅黑" panose="020B0503020204020204" pitchFamily="34" charset="-122"/>
                <a:sym typeface="+mn-ea"/>
              </a:rPr>
              <a:t>回答问题区域字段</a:t>
            </a:r>
            <a:endParaRPr kumimoji="1" lang="en-US" altLang="zh-CN" dirty="0">
              <a:solidFill>
                <a:srgbClr val="C00000"/>
              </a:solidFill>
              <a:cs typeface="微软雅黑" panose="020B0503020204020204" pitchFamily="34" charset="-122"/>
              <a:sym typeface="+mn-ea"/>
            </a:endParaRPr>
          </a:p>
          <a:p>
            <a:pPr lvl="1"/>
            <a:r>
              <a:rPr kumimoji="1" lang="en-US" altLang="zh-CN" dirty="0" err="1">
                <a:solidFill>
                  <a:srgbClr val="C00000"/>
                </a:solidFill>
                <a:cs typeface="微软雅黑" panose="020B0503020204020204" pitchFamily="34" charset="-122"/>
                <a:sym typeface="+mn-ea"/>
              </a:rPr>
              <a:t>权威名字服务器区域字段</a:t>
            </a:r>
            <a:endParaRPr kumimoji="1" lang="en-US" altLang="zh-CN" dirty="0">
              <a:solidFill>
                <a:srgbClr val="C00000"/>
              </a:solidFill>
              <a:cs typeface="微软雅黑" panose="020B0503020204020204" pitchFamily="34" charset="-122"/>
              <a:sym typeface="+mn-ea"/>
            </a:endParaRPr>
          </a:p>
          <a:p>
            <a:pPr lvl="1"/>
            <a:r>
              <a:rPr kumimoji="1" lang="en-US" altLang="zh-CN" dirty="0" err="1">
                <a:solidFill>
                  <a:srgbClr val="C00000"/>
                </a:solidFill>
                <a:cs typeface="微软雅黑" panose="020B0503020204020204" pitchFamily="34" charset="-122"/>
                <a:sym typeface="+mn-ea"/>
              </a:rPr>
              <a:t>附加信息区域字段</a:t>
            </a:r>
            <a:endParaRPr lang="en-US" altLang="zh-CN" dirty="0">
              <a:cs typeface="微软雅黑" panose="020B0503020204020204" pitchFamily="34" charset="-122"/>
              <a:sym typeface="+mn-ea"/>
            </a:endParaRPr>
          </a:p>
          <a:p>
            <a:r>
              <a:rPr lang="zh-CN" altLang="en-US" dirty="0">
                <a:cs typeface="微软雅黑" panose="020B0503020204020204" pitchFamily="34" charset="-122"/>
                <a:sym typeface="+mn-ea"/>
              </a:rPr>
              <a:t>这3个字段都采用</a:t>
            </a:r>
            <a:r>
              <a:rPr kumimoji="1" lang="en-US" altLang="zh-CN" dirty="0" err="1">
                <a:solidFill>
                  <a:srgbClr val="C00000"/>
                </a:solidFill>
                <a:cs typeface="微软雅黑" panose="020B0503020204020204" pitchFamily="34" charset="-122"/>
                <a:sym typeface="+mn-ea"/>
              </a:rPr>
              <a:t>资源记录</a:t>
            </a:r>
            <a:r>
              <a:rPr kumimoji="1" lang="en-US" altLang="zh-CN" dirty="0">
                <a:solidFill>
                  <a:srgbClr val="C00000"/>
                </a:solidFill>
                <a:cs typeface="微软雅黑" panose="020B0503020204020204" pitchFamily="34" charset="-122"/>
                <a:sym typeface="+mn-ea"/>
              </a:rPr>
              <a:t>(RR)</a:t>
            </a:r>
            <a:r>
              <a:rPr lang="zh-CN" altLang="en-US" dirty="0">
                <a:cs typeface="微软雅黑" panose="020B0503020204020204" pitchFamily="34" charset="-122"/>
                <a:sym typeface="+mn-ea"/>
              </a:rPr>
              <a:t>的格式</a:t>
            </a:r>
            <a:endParaRPr lang="zh-CN" altLang="en-US" dirty="0">
              <a:cs typeface="微软雅黑" panose="020B0503020204020204" pitchFamily="34" charset="-122"/>
            </a:endParaRPr>
          </a:p>
          <a:p>
            <a:endParaRPr lang="zh-CN" altLang="en-US" dirty="0"/>
          </a:p>
        </p:txBody>
      </p:sp>
      <p:sp>
        <p:nvSpPr>
          <p:cNvPr id="10" name="灯片编号占位符 9"/>
          <p:cNvSpPr>
            <a:spLocks noGrp="1"/>
          </p:cNvSpPr>
          <p:nvPr>
            <p:ph type="sldNum" sz="quarter" idx="11"/>
          </p:nvPr>
        </p:nvSpPr>
        <p:spPr/>
        <p:txBody>
          <a:bodyPr/>
          <a:lstStyle/>
          <a:p>
            <a:fld id="{8D4D1E41-7A09-AB4A-A4E1-09765ADA2698}" type="slidenum">
              <a:rPr kumimoji="1" lang="zh-CN" altLang="en-US" smtClean="0"/>
              <a:t>37</a:t>
            </a:fld>
            <a:endParaRPr kumimoji="1" lang="zh-CN" altLang="en-US" dirty="0"/>
          </a:p>
        </p:txBody>
      </p:sp>
      <p:sp>
        <p:nvSpPr>
          <p:cNvPr id="26" name="文本框 25"/>
          <p:cNvSpPr txBox="1"/>
          <p:nvPr/>
        </p:nvSpPr>
        <p:spPr>
          <a:xfrm>
            <a:off x="5417914" y="3856518"/>
            <a:ext cx="4020704" cy="2340000"/>
          </a:xfrm>
          <a:prstGeom prst="rect">
            <a:avLst/>
          </a:prstGeom>
          <a:noFill/>
          <a:ln w="38100">
            <a:solidFill>
              <a:srgbClr val="FF0000"/>
            </a:solidFill>
          </a:ln>
        </p:spPr>
        <p:txBody>
          <a:bodyPr wrap="square" rtlCol="0">
            <a:spAutoFit/>
          </a:bodyPr>
          <a:lstStyle/>
          <a:p>
            <a:endParaRPr lang="zh-CN" altLang="en-US" dirty="0">
              <a:latin typeface="微软雅黑" panose="020B0503020204020204" pitchFamily="34" charset="-122"/>
              <a:ea typeface="微软雅黑" panose="020B0503020204020204" pitchFamily="34" charset="-122"/>
            </a:endParaRPr>
          </a:p>
        </p:txBody>
      </p:sp>
      <p:sp>
        <p:nvSpPr>
          <p:cNvPr id="27" name="文本框 26"/>
          <p:cNvSpPr txBox="1"/>
          <p:nvPr/>
        </p:nvSpPr>
        <p:spPr>
          <a:xfrm>
            <a:off x="10060940" y="4788535"/>
            <a:ext cx="1759585" cy="706755"/>
          </a:xfrm>
          <a:prstGeom prst="rect">
            <a:avLst/>
          </a:prstGeom>
          <a:noFill/>
        </p:spPr>
        <p:txBody>
          <a:bodyPr wrap="square">
            <a:spAutoFit/>
          </a:bodyPr>
          <a:lstStyle/>
          <a:p>
            <a:pPr algn="ctr"/>
            <a:r>
              <a:rPr lang="en-US" altLang="zh-CN" sz="20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DNS</a:t>
            </a:r>
            <a:r>
              <a:rPr lang="zh-CN" altLang="en-US" sz="20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资源记录格式</a:t>
            </a:r>
            <a:endParaRPr lang="zh-CN" altLang="en-US" sz="20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8" name="箭头: 右 18"/>
          <p:cNvSpPr/>
          <p:nvPr/>
        </p:nvSpPr>
        <p:spPr>
          <a:xfrm>
            <a:off x="9586858" y="5015710"/>
            <a:ext cx="489527" cy="200055"/>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aphicFrame>
        <p:nvGraphicFramePr>
          <p:cNvPr id="29" name="表格 6"/>
          <p:cNvGraphicFramePr>
            <a:graphicFrameLocks noGrp="1"/>
          </p:cNvGraphicFramePr>
          <p:nvPr/>
        </p:nvGraphicFramePr>
        <p:xfrm>
          <a:off x="692725" y="4224803"/>
          <a:ext cx="3796145" cy="1381760"/>
        </p:xfrm>
        <a:graphic>
          <a:graphicData uri="http://schemas.openxmlformats.org/drawingml/2006/table">
            <a:tbl>
              <a:tblPr firstRow="1" bandRow="1">
                <a:tableStyleId>{5C22544A-7EE6-4342-B048-85BDC9FD1C3A}</a:tableStyleId>
              </a:tblPr>
              <a:tblGrid>
                <a:gridCol w="3796145">
                  <a:extLst>
                    <a:ext uri="{9D8B030D-6E8A-4147-A177-3AD203B41FA5}">
                      <a16:colId xmlns:a16="http://schemas.microsoft.com/office/drawing/2014/main" val="20000"/>
                    </a:ext>
                  </a:extLst>
                </a:gridCol>
              </a:tblGrid>
              <a:tr h="370840">
                <a:tc>
                  <a:txBody>
                    <a:bodyPr/>
                    <a:lstStyle/>
                    <a:p>
                      <a:pPr marL="0" algn="ctr" defTabSz="914400" rtl="0" eaLnBrk="1" latinLnBrk="0" hangingPunct="1"/>
                      <a:r>
                        <a:rPr lang="zh-CN" altLang="en-US" sz="1800" b="0" kern="1200"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回答问题区域（</a:t>
                      </a:r>
                      <a:r>
                        <a:rPr lang="en-US" altLang="zh-CN" sz="1800" b="0" kern="1200"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Answers</a:t>
                      </a:r>
                      <a:r>
                        <a:rPr lang="zh-CN" altLang="en-US" sz="1800" b="0" kern="1200"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a:t>
                      </a:r>
                    </a:p>
                  </a:txBody>
                  <a:tcPr>
                    <a:solidFill>
                      <a:schemeClr val="accent1">
                        <a:lumMod val="40000"/>
                        <a:lumOff val="60000"/>
                      </a:schemeClr>
                    </a:solidFill>
                  </a:tcPr>
                </a:tc>
                <a:extLst>
                  <a:ext uri="{0D108BD9-81ED-4DB2-BD59-A6C34878D82A}">
                    <a16:rowId xmlns:a16="http://schemas.microsoft.com/office/drawing/2014/main" val="10000"/>
                  </a:ext>
                </a:extLst>
              </a:tr>
              <a:tr h="370840">
                <a:tc>
                  <a:txBody>
                    <a:bodyPr/>
                    <a:lstStyle/>
                    <a:p>
                      <a:pPr marL="0" algn="ctr" defTabSz="914400" rtl="0" eaLnBrk="1" latinLnBrk="0" hangingPunct="1"/>
                      <a:r>
                        <a:rPr lang="zh-CN" altLang="en-US" sz="1800" b="0" kern="1200"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权威名字服务器区域（</a:t>
                      </a:r>
                      <a:r>
                        <a:rPr lang="en-US" altLang="zh-CN" sz="1800" b="0" kern="1200"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Authoritative name servers</a:t>
                      </a:r>
                      <a:r>
                        <a:rPr lang="zh-CN" altLang="en-US" sz="1800" b="0" kern="1200"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a:t>
                      </a:r>
                    </a:p>
                  </a:txBody>
                  <a:tcPr/>
                </a:tc>
                <a:extLst>
                  <a:ext uri="{0D108BD9-81ED-4DB2-BD59-A6C34878D82A}">
                    <a16:rowId xmlns:a16="http://schemas.microsoft.com/office/drawing/2014/main" val="10001"/>
                  </a:ext>
                </a:extLst>
              </a:tr>
              <a:tr h="370840">
                <a:tc>
                  <a:txBody>
                    <a:bodyPr/>
                    <a:lstStyle/>
                    <a:p>
                      <a:pPr algn="ctr"/>
                      <a:r>
                        <a:rPr lang="zh-CN" altLang="en-US" b="0" dirty="0">
                          <a:latin typeface="微软雅黑" panose="020B0503020204020204" pitchFamily="34" charset="-122"/>
                          <a:ea typeface="微软雅黑" panose="020B0503020204020204" pitchFamily="34" charset="-122"/>
                          <a:cs typeface="微软雅黑" panose="020B0503020204020204" pitchFamily="34" charset="-122"/>
                        </a:rPr>
                        <a:t>附加信息区域（</a:t>
                      </a:r>
                      <a:r>
                        <a:rPr lang="en-US" altLang="zh-CN" b="0" dirty="0">
                          <a:latin typeface="微软雅黑" panose="020B0503020204020204" pitchFamily="34" charset="-122"/>
                          <a:ea typeface="微软雅黑" panose="020B0503020204020204" pitchFamily="34" charset="-122"/>
                          <a:cs typeface="微软雅黑" panose="020B0503020204020204" pitchFamily="34" charset="-122"/>
                        </a:rPr>
                        <a:t>Additional records</a:t>
                      </a:r>
                      <a:r>
                        <a:rPr lang="zh-CN" altLang="en-US" b="0" dirty="0">
                          <a:latin typeface="微软雅黑" panose="020B0503020204020204" pitchFamily="34" charset="-122"/>
                          <a:ea typeface="微软雅黑" panose="020B0503020204020204" pitchFamily="34" charset="-122"/>
                          <a:cs typeface="微软雅黑" panose="020B0503020204020204" pitchFamily="34" charset="-122"/>
                        </a:rPr>
                        <a:t>）</a:t>
                      </a:r>
                    </a:p>
                  </a:txBody>
                  <a:tcPr/>
                </a:tc>
                <a:extLst>
                  <a:ext uri="{0D108BD9-81ED-4DB2-BD59-A6C34878D82A}">
                    <a16:rowId xmlns:a16="http://schemas.microsoft.com/office/drawing/2014/main" val="10002"/>
                  </a:ext>
                </a:extLst>
              </a:tr>
            </a:tbl>
          </a:graphicData>
        </a:graphic>
      </p:graphicFrame>
      <p:graphicFrame>
        <p:nvGraphicFramePr>
          <p:cNvPr id="30" name="表格 5"/>
          <p:cNvGraphicFramePr>
            <a:graphicFrameLocks noGrp="1"/>
          </p:cNvGraphicFramePr>
          <p:nvPr/>
        </p:nvGraphicFramePr>
        <p:xfrm>
          <a:off x="5637526" y="3901194"/>
          <a:ext cx="3581400" cy="2250440"/>
        </p:xfrm>
        <a:graphic>
          <a:graphicData uri="http://schemas.openxmlformats.org/drawingml/2006/table">
            <a:tbl>
              <a:tblPr firstRow="1" bandRow="1">
                <a:tableStyleId>{5C22544A-7EE6-4342-B048-85BDC9FD1C3A}</a:tableStyleId>
              </a:tblPr>
              <a:tblGrid>
                <a:gridCol w="3581400">
                  <a:extLst>
                    <a:ext uri="{9D8B030D-6E8A-4147-A177-3AD203B41FA5}">
                      <a16:colId xmlns:a16="http://schemas.microsoft.com/office/drawing/2014/main" val="20000"/>
                    </a:ext>
                  </a:extLst>
                </a:gridCol>
              </a:tblGrid>
              <a:tr h="396240">
                <a:tc>
                  <a:txBody>
                    <a:bodyPr/>
                    <a:lstStyle/>
                    <a:p>
                      <a:pPr algn="ctr"/>
                      <a:r>
                        <a:rPr lang="zh-CN" altLang="en-US" sz="2000" b="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域名（</a:t>
                      </a:r>
                      <a:r>
                        <a:rPr lang="en-US" altLang="zh-CN" sz="2000" b="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NAME</a:t>
                      </a:r>
                      <a:r>
                        <a:rPr lang="zh-CN" altLang="en-US" sz="2000" b="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p>
                  </a:txBody>
                  <a:tcPr>
                    <a:solidFill>
                      <a:schemeClr val="accent1">
                        <a:lumMod val="40000"/>
                        <a:lumOff val="60000"/>
                      </a:schemeClr>
                    </a:solidFill>
                  </a:tcPr>
                </a:tc>
                <a:extLst>
                  <a:ext uri="{0D108BD9-81ED-4DB2-BD59-A6C34878D82A}">
                    <a16:rowId xmlns:a16="http://schemas.microsoft.com/office/drawing/2014/main" val="10000"/>
                  </a:ext>
                </a:extLst>
              </a:tr>
              <a:tr h="370840">
                <a:tc>
                  <a:txBody>
                    <a:bodyPr/>
                    <a:lstStyle/>
                    <a:p>
                      <a:pPr algn="ctr"/>
                      <a:r>
                        <a:rPr lang="zh-CN" altLang="en-US" b="0" dirty="0">
                          <a:latin typeface="微软雅黑" panose="020B0503020204020204" pitchFamily="34" charset="-122"/>
                          <a:ea typeface="微软雅黑" panose="020B0503020204020204" pitchFamily="34" charset="-122"/>
                          <a:cs typeface="微软雅黑" panose="020B0503020204020204" pitchFamily="34" charset="-122"/>
                        </a:rPr>
                        <a:t>类型（</a:t>
                      </a:r>
                      <a:r>
                        <a:rPr lang="en-US" altLang="zh-CN" b="0" dirty="0">
                          <a:latin typeface="微软雅黑" panose="020B0503020204020204" pitchFamily="34" charset="-122"/>
                          <a:ea typeface="微软雅黑" panose="020B0503020204020204" pitchFamily="34" charset="-122"/>
                          <a:cs typeface="微软雅黑" panose="020B0503020204020204" pitchFamily="34" charset="-122"/>
                        </a:rPr>
                        <a:t>TYPE</a:t>
                      </a:r>
                      <a:r>
                        <a:rPr lang="zh-CN" altLang="en-US" b="0" dirty="0">
                          <a:latin typeface="微软雅黑" panose="020B0503020204020204" pitchFamily="34" charset="-122"/>
                          <a:ea typeface="微软雅黑" panose="020B0503020204020204" pitchFamily="34" charset="-122"/>
                          <a:cs typeface="微软雅黑" panose="020B0503020204020204" pitchFamily="34" charset="-122"/>
                        </a:rPr>
                        <a:t>）</a:t>
                      </a:r>
                    </a:p>
                  </a:txBody>
                  <a:tcPr/>
                </a:tc>
                <a:extLst>
                  <a:ext uri="{0D108BD9-81ED-4DB2-BD59-A6C34878D82A}">
                    <a16:rowId xmlns:a16="http://schemas.microsoft.com/office/drawing/2014/main" val="10001"/>
                  </a:ext>
                </a:extLst>
              </a:tr>
              <a:tr h="370840">
                <a:tc>
                  <a:txBody>
                    <a:bodyPr/>
                    <a:lstStyle/>
                    <a:p>
                      <a:pPr algn="ctr"/>
                      <a:r>
                        <a:rPr lang="zh-CN" altLang="en-US" b="0" dirty="0">
                          <a:latin typeface="微软雅黑" panose="020B0503020204020204" pitchFamily="34" charset="-122"/>
                          <a:ea typeface="微软雅黑" panose="020B0503020204020204" pitchFamily="34" charset="-122"/>
                          <a:cs typeface="微软雅黑" panose="020B0503020204020204" pitchFamily="34" charset="-122"/>
                        </a:rPr>
                        <a:t>类（</a:t>
                      </a:r>
                      <a:r>
                        <a:rPr lang="en-US" altLang="zh-CN" b="0" dirty="0">
                          <a:latin typeface="微软雅黑" panose="020B0503020204020204" pitchFamily="34" charset="-122"/>
                          <a:ea typeface="微软雅黑" panose="020B0503020204020204" pitchFamily="34" charset="-122"/>
                          <a:cs typeface="微软雅黑" panose="020B0503020204020204" pitchFamily="34" charset="-122"/>
                        </a:rPr>
                        <a:t>class</a:t>
                      </a:r>
                      <a:r>
                        <a:rPr lang="zh-CN" altLang="en-US" b="0" dirty="0">
                          <a:latin typeface="微软雅黑" panose="020B0503020204020204" pitchFamily="34" charset="-122"/>
                          <a:ea typeface="微软雅黑" panose="020B0503020204020204" pitchFamily="34" charset="-122"/>
                          <a:cs typeface="微软雅黑" panose="020B0503020204020204" pitchFamily="34" charset="-122"/>
                        </a:rPr>
                        <a:t>）</a:t>
                      </a:r>
                    </a:p>
                  </a:txBody>
                  <a:tcPr/>
                </a:tc>
                <a:extLst>
                  <a:ext uri="{0D108BD9-81ED-4DB2-BD59-A6C34878D82A}">
                    <a16:rowId xmlns:a16="http://schemas.microsoft.com/office/drawing/2014/main" val="10002"/>
                  </a:ext>
                </a:extLst>
              </a:tr>
              <a:tr h="370840">
                <a:tc>
                  <a:txBody>
                    <a:bodyPr/>
                    <a:lstStyle/>
                    <a:p>
                      <a:pPr algn="ctr"/>
                      <a:r>
                        <a:rPr lang="zh-CN" altLang="en-US" b="0" dirty="0">
                          <a:latin typeface="微软雅黑" panose="020B0503020204020204" pitchFamily="34" charset="-122"/>
                          <a:ea typeface="微软雅黑" panose="020B0503020204020204" pitchFamily="34" charset="-122"/>
                          <a:cs typeface="微软雅黑" panose="020B0503020204020204" pitchFamily="34" charset="-122"/>
                        </a:rPr>
                        <a:t>生存时间（</a:t>
                      </a:r>
                      <a:r>
                        <a:rPr lang="en-US" altLang="zh-CN" b="0" dirty="0">
                          <a:latin typeface="微软雅黑" panose="020B0503020204020204" pitchFamily="34" charset="-122"/>
                          <a:ea typeface="微软雅黑" panose="020B0503020204020204" pitchFamily="34" charset="-122"/>
                          <a:cs typeface="微软雅黑" panose="020B0503020204020204" pitchFamily="34" charset="-122"/>
                        </a:rPr>
                        <a:t>TTL</a:t>
                      </a:r>
                      <a:r>
                        <a:rPr lang="zh-CN" altLang="en-US" b="0" dirty="0">
                          <a:latin typeface="微软雅黑" panose="020B0503020204020204" pitchFamily="34" charset="-122"/>
                          <a:ea typeface="微软雅黑" panose="020B0503020204020204" pitchFamily="34" charset="-122"/>
                          <a:cs typeface="微软雅黑" panose="020B0503020204020204" pitchFamily="34" charset="-122"/>
                        </a:rPr>
                        <a:t>）</a:t>
                      </a:r>
                    </a:p>
                  </a:txBody>
                  <a:tcPr/>
                </a:tc>
                <a:extLst>
                  <a:ext uri="{0D108BD9-81ED-4DB2-BD59-A6C34878D82A}">
                    <a16:rowId xmlns:a16="http://schemas.microsoft.com/office/drawing/2014/main" val="10003"/>
                  </a:ext>
                </a:extLst>
              </a:tr>
              <a:tr h="370840">
                <a:tc>
                  <a:txBody>
                    <a:bodyPr/>
                    <a:lstStyle/>
                    <a:p>
                      <a:pPr algn="ctr"/>
                      <a:r>
                        <a:rPr lang="zh-CN" altLang="en-US" b="0" dirty="0">
                          <a:latin typeface="微软雅黑" panose="020B0503020204020204" pitchFamily="34" charset="-122"/>
                          <a:ea typeface="微软雅黑" panose="020B0503020204020204" pitchFamily="34" charset="-122"/>
                          <a:cs typeface="微软雅黑" panose="020B0503020204020204" pitchFamily="34" charset="-122"/>
                        </a:rPr>
                        <a:t>资源数据长度（</a:t>
                      </a:r>
                      <a:r>
                        <a:rPr lang="en-US" altLang="zh-CN" b="0" dirty="0">
                          <a:latin typeface="微软雅黑" panose="020B0503020204020204" pitchFamily="34" charset="-122"/>
                          <a:ea typeface="微软雅黑" panose="020B0503020204020204" pitchFamily="34" charset="-122"/>
                          <a:cs typeface="微软雅黑" panose="020B0503020204020204" pitchFamily="34" charset="-122"/>
                        </a:rPr>
                        <a:t>RDLENGTH</a:t>
                      </a:r>
                      <a:r>
                        <a:rPr lang="zh-CN" altLang="en-US" b="0" dirty="0">
                          <a:latin typeface="微软雅黑" panose="020B0503020204020204" pitchFamily="34" charset="-122"/>
                          <a:ea typeface="微软雅黑" panose="020B0503020204020204" pitchFamily="34" charset="-122"/>
                          <a:cs typeface="微软雅黑" panose="020B0503020204020204" pitchFamily="34" charset="-122"/>
                        </a:rPr>
                        <a:t>）</a:t>
                      </a:r>
                    </a:p>
                  </a:txBody>
                  <a:tcPr/>
                </a:tc>
                <a:extLst>
                  <a:ext uri="{0D108BD9-81ED-4DB2-BD59-A6C34878D82A}">
                    <a16:rowId xmlns:a16="http://schemas.microsoft.com/office/drawing/2014/main" val="10004"/>
                  </a:ext>
                </a:extLst>
              </a:tr>
              <a:tr h="370840">
                <a:tc>
                  <a:txBody>
                    <a:bodyPr/>
                    <a:lstStyle/>
                    <a:p>
                      <a:pPr algn="ctr"/>
                      <a:r>
                        <a:rPr lang="zh-CN" altLang="en-US" b="0" dirty="0">
                          <a:latin typeface="微软雅黑" panose="020B0503020204020204" pitchFamily="34" charset="-122"/>
                          <a:ea typeface="微软雅黑" panose="020B0503020204020204" pitchFamily="34" charset="-122"/>
                          <a:cs typeface="微软雅黑" panose="020B0503020204020204" pitchFamily="34" charset="-122"/>
                        </a:rPr>
                        <a:t>资源数据（</a:t>
                      </a:r>
                      <a:r>
                        <a:rPr lang="en-US" altLang="zh-CN" b="0" dirty="0">
                          <a:latin typeface="微软雅黑" panose="020B0503020204020204" pitchFamily="34" charset="-122"/>
                          <a:ea typeface="微软雅黑" panose="020B0503020204020204" pitchFamily="34" charset="-122"/>
                          <a:cs typeface="微软雅黑" panose="020B0503020204020204" pitchFamily="34" charset="-122"/>
                        </a:rPr>
                        <a:t>RDATA</a:t>
                      </a:r>
                      <a:r>
                        <a:rPr lang="zh-CN" altLang="en-US" b="0" dirty="0">
                          <a:latin typeface="微软雅黑" panose="020B0503020204020204" pitchFamily="34" charset="-122"/>
                          <a:ea typeface="微软雅黑" panose="020B0503020204020204" pitchFamily="34" charset="-122"/>
                          <a:cs typeface="微软雅黑" panose="020B0503020204020204" pitchFamily="34" charset="-122"/>
                        </a:rPr>
                        <a:t>）</a:t>
                      </a:r>
                    </a:p>
                  </a:txBody>
                  <a:tcPr/>
                </a:tc>
                <a:extLst>
                  <a:ext uri="{0D108BD9-81ED-4DB2-BD59-A6C34878D82A}">
                    <a16:rowId xmlns:a16="http://schemas.microsoft.com/office/drawing/2014/main" val="10005"/>
                  </a:ext>
                </a:extLst>
              </a:tr>
            </a:tbl>
          </a:graphicData>
        </a:graphic>
      </p:graphicFrame>
      <p:cxnSp>
        <p:nvCxnSpPr>
          <p:cNvPr id="31" name="直接箭头连接符 30"/>
          <p:cNvCxnSpPr/>
          <p:nvPr/>
        </p:nvCxnSpPr>
        <p:spPr>
          <a:xfrm>
            <a:off x="4627418" y="4460067"/>
            <a:ext cx="61883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p:cNvCxnSpPr/>
          <p:nvPr/>
        </p:nvCxnSpPr>
        <p:spPr>
          <a:xfrm>
            <a:off x="4627418" y="4901829"/>
            <a:ext cx="61883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p:cNvCxnSpPr/>
          <p:nvPr/>
        </p:nvCxnSpPr>
        <p:spPr>
          <a:xfrm>
            <a:off x="4627418" y="5301939"/>
            <a:ext cx="61883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文本框 33"/>
          <p:cNvSpPr txBox="1"/>
          <p:nvPr/>
        </p:nvSpPr>
        <p:spPr>
          <a:xfrm>
            <a:off x="1055464" y="5723224"/>
            <a:ext cx="2761615" cy="398780"/>
          </a:xfrm>
          <a:prstGeom prst="rect">
            <a:avLst/>
          </a:prstGeom>
          <a:noFill/>
        </p:spPr>
        <p:txBody>
          <a:bodyPr wrap="none" rtlCol="0">
            <a:spAutoFit/>
          </a:bodyPr>
          <a:lstStyle/>
          <a:p>
            <a:r>
              <a:rPr lang="en-US" altLang="zh-CN" sz="200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rPr>
              <a:t>DNS</a:t>
            </a:r>
            <a:r>
              <a:rPr lang="zh-CN" altLang="en-US" sz="200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rPr>
              <a:t>报文资源记录部分</a:t>
            </a:r>
          </a:p>
        </p:txBody>
      </p:sp>
    </p:spTree>
    <p:extLst>
      <p:ext uri="{BB962C8B-B14F-4D97-AF65-F5344CB8AC3E}">
        <p14:creationId xmlns:p14="http://schemas.microsoft.com/office/powerpoint/2010/main" val="270717765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normAutofit/>
          </a:bodyPr>
          <a:lstStyle/>
          <a:p>
            <a:r>
              <a:rPr lang="en-US" altLang="zh-CN" dirty="0">
                <a:sym typeface="+mn-ea"/>
              </a:rPr>
              <a:t>DNS</a:t>
            </a:r>
            <a:r>
              <a:rPr lang="zh-CN" altLang="en-US" dirty="0">
                <a:sym typeface="+mn-ea"/>
              </a:rPr>
              <a:t>报文：资源部分 </a:t>
            </a:r>
            <a:r>
              <a:rPr lang="en-US" altLang="zh-CN" dirty="0">
                <a:sym typeface="+mn-ea"/>
              </a:rPr>
              <a:t>– </a:t>
            </a:r>
            <a:r>
              <a:rPr lang="zh-CN" altLang="en-US" dirty="0">
                <a:sym typeface="+mn-ea"/>
              </a:rPr>
              <a:t>资源记录格式</a:t>
            </a:r>
            <a:endParaRPr lang="zh-CN" altLang="en-US" dirty="0"/>
          </a:p>
        </p:txBody>
      </p:sp>
      <p:sp>
        <p:nvSpPr>
          <p:cNvPr id="10" name="灯片编号占位符 9"/>
          <p:cNvSpPr>
            <a:spLocks noGrp="1"/>
          </p:cNvSpPr>
          <p:nvPr>
            <p:ph type="sldNum" sz="quarter" idx="11"/>
          </p:nvPr>
        </p:nvSpPr>
        <p:spPr/>
        <p:txBody>
          <a:bodyPr/>
          <a:lstStyle/>
          <a:p>
            <a:fld id="{8D4D1E41-7A09-AB4A-A4E1-09765ADA2698}" type="slidenum">
              <a:rPr kumimoji="1" lang="zh-CN" altLang="en-US" smtClean="0"/>
              <a:t>38</a:t>
            </a:fld>
            <a:endParaRPr kumimoji="1" lang="zh-CN" altLang="en-US" dirty="0"/>
          </a:p>
        </p:txBody>
      </p:sp>
      <p:sp>
        <p:nvSpPr>
          <p:cNvPr id="5" name="内容占位符 2"/>
          <p:cNvSpPr>
            <a:spLocks noGrp="1"/>
          </p:cNvSpPr>
          <p:nvPr/>
        </p:nvSpPr>
        <p:spPr>
          <a:xfrm>
            <a:off x="838200" y="1952625"/>
            <a:ext cx="7315200" cy="4355465"/>
          </a:xfrm>
          <a:prstGeom prst="rect">
            <a:avLst/>
          </a:prstGeom>
        </p:spPr>
        <p:txBody>
          <a:bodyPr vert="horz" lIns="91440" tIns="45720" rIns="91440" bIns="45720" rtlCol="0">
            <a:noAutofit/>
          </a:bodyPr>
          <a:lstStyle>
            <a:lvl1pPr marL="360680" indent="-36068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gn="just">
              <a:lnSpc>
                <a:spcPct val="100000"/>
              </a:lnSpc>
              <a:spcBef>
                <a:spcPts val="300"/>
              </a:spcBef>
              <a:spcAft>
                <a:spcPts val="0"/>
              </a:spcAft>
              <a:buFont typeface="Wingdings" panose="05000000000000000000" pitchFamily="2" charset="2"/>
              <a:buChar char="Ø"/>
            </a:pPr>
            <a:r>
              <a:rPr lang="zh-CN" altLang="en-US" sz="2400" dirty="0">
                <a:cs typeface="微软雅黑" panose="020B0503020204020204" pitchFamily="34" charset="-122"/>
                <a:sym typeface="+mn-ea"/>
              </a:rPr>
              <a:t>域名：</a:t>
            </a:r>
            <a:r>
              <a:rPr kumimoji="1" lang="en-US" altLang="zh-CN" sz="2400" noProof="0" dirty="0">
                <a:ln>
                  <a:noFill/>
                </a:ln>
                <a:solidFill>
                  <a:srgbClr val="C00000"/>
                </a:solidFill>
                <a:effectLst/>
                <a:uLnTx/>
                <a:uFillTx/>
                <a:cs typeface="微软雅黑" panose="020B0503020204020204" pitchFamily="34" charset="-122"/>
                <a:sym typeface="+mn-ea"/>
              </a:rPr>
              <a:t>DNS请求</a:t>
            </a:r>
            <a:r>
              <a:rPr lang="zh-CN" altLang="en-US" sz="2400" dirty="0">
                <a:cs typeface="微软雅黑" panose="020B0503020204020204" pitchFamily="34" charset="-122"/>
                <a:sym typeface="+mn-ea"/>
              </a:rPr>
              <a:t>的域名</a:t>
            </a:r>
            <a:endParaRPr lang="zh-CN" altLang="en-US" sz="2400" b="1" dirty="0">
              <a:solidFill>
                <a:srgbClr val="0070C0"/>
              </a:solidFill>
              <a:latin typeface="Times New Roman" panose="02020603050405020304" charset="0"/>
              <a:ea typeface="宋体" panose="02010600030101010101" pitchFamily="2" charset="-122"/>
              <a:cs typeface="Times New Roman" panose="02020603050405020304" charset="0"/>
            </a:endParaRPr>
          </a:p>
          <a:p>
            <a:pPr marL="342900" indent="-342900" algn="just">
              <a:lnSpc>
                <a:spcPct val="100000"/>
              </a:lnSpc>
              <a:spcBef>
                <a:spcPts val="300"/>
              </a:spcBef>
              <a:spcAft>
                <a:spcPts val="0"/>
              </a:spcAft>
              <a:buFont typeface="Wingdings" panose="05000000000000000000" pitchFamily="2" charset="2"/>
              <a:buChar char="Ø"/>
            </a:pPr>
            <a:r>
              <a:rPr lang="zh-CN" altLang="en-US" sz="2400" dirty="0">
                <a:cs typeface="微软雅黑" panose="020B0503020204020204" pitchFamily="34" charset="-122"/>
                <a:sym typeface="+mn-ea"/>
              </a:rPr>
              <a:t>类型：</a:t>
            </a:r>
            <a:r>
              <a:rPr kumimoji="1" lang="en-US" altLang="zh-CN" sz="2400" noProof="0" dirty="0">
                <a:ln>
                  <a:noFill/>
                </a:ln>
                <a:solidFill>
                  <a:srgbClr val="C00000"/>
                </a:solidFill>
                <a:effectLst/>
                <a:uLnTx/>
                <a:uFillTx/>
                <a:cs typeface="微软雅黑" panose="020B0503020204020204" pitchFamily="34" charset="-122"/>
                <a:sym typeface="+mn-ea"/>
              </a:rPr>
              <a:t>资源记录的类型</a:t>
            </a:r>
            <a:r>
              <a:rPr lang="zh-CN" altLang="en-US" sz="2400" dirty="0">
                <a:cs typeface="微软雅黑" panose="020B0503020204020204" pitchFamily="34" charset="-122"/>
                <a:sym typeface="+mn-ea"/>
              </a:rPr>
              <a:t>，与问题部分中的查询类型值相同</a:t>
            </a:r>
            <a:endParaRPr lang="zh-CN" altLang="en-US" sz="2400" b="1" dirty="0">
              <a:solidFill>
                <a:srgbClr val="0070C0"/>
              </a:solidFill>
              <a:latin typeface="Times New Roman" panose="02020603050405020304" charset="0"/>
              <a:ea typeface="宋体" panose="02010600030101010101" pitchFamily="2" charset="-122"/>
              <a:cs typeface="Times New Roman" panose="02020603050405020304" charset="0"/>
            </a:endParaRPr>
          </a:p>
          <a:p>
            <a:pPr marL="342900" indent="-342900" algn="just">
              <a:lnSpc>
                <a:spcPct val="100000"/>
              </a:lnSpc>
              <a:spcBef>
                <a:spcPts val="300"/>
              </a:spcBef>
              <a:spcAft>
                <a:spcPts val="0"/>
              </a:spcAft>
              <a:buFont typeface="Wingdings" panose="05000000000000000000" pitchFamily="2" charset="2"/>
              <a:buChar char="Ø"/>
            </a:pPr>
            <a:r>
              <a:rPr lang="zh-CN" altLang="en-US" sz="2400" dirty="0">
                <a:cs typeface="微软雅黑" panose="020B0503020204020204" pitchFamily="34" charset="-122"/>
                <a:sym typeface="+mn-ea"/>
              </a:rPr>
              <a:t>类：</a:t>
            </a:r>
            <a:r>
              <a:rPr kumimoji="1" lang="en-US" altLang="zh-CN" sz="2400" noProof="0" dirty="0">
                <a:ln>
                  <a:noFill/>
                </a:ln>
                <a:solidFill>
                  <a:srgbClr val="C00000"/>
                </a:solidFill>
                <a:effectLst/>
                <a:uLnTx/>
                <a:uFillTx/>
                <a:cs typeface="微软雅黑" panose="020B0503020204020204" pitchFamily="34" charset="-122"/>
                <a:sym typeface="+mn-ea"/>
              </a:rPr>
              <a:t>地址类型</a:t>
            </a:r>
            <a:r>
              <a:rPr lang="zh-CN" altLang="en-US" sz="2400" dirty="0">
                <a:cs typeface="微软雅黑" panose="020B0503020204020204" pitchFamily="34" charset="-122"/>
                <a:sym typeface="+mn-ea"/>
              </a:rPr>
              <a:t>，与问题部分中的查询类值相同</a:t>
            </a:r>
            <a:endParaRPr lang="zh-CN" altLang="en-US" sz="2400" b="1" dirty="0">
              <a:solidFill>
                <a:srgbClr val="0070C0"/>
              </a:solidFill>
              <a:latin typeface="Times New Roman" panose="02020603050405020304" charset="0"/>
              <a:ea typeface="宋体" panose="02010600030101010101" pitchFamily="2" charset="-122"/>
              <a:cs typeface="Times New Roman" panose="02020603050405020304" charset="0"/>
            </a:endParaRPr>
          </a:p>
          <a:p>
            <a:pPr marL="342900" indent="-342900" algn="just">
              <a:lnSpc>
                <a:spcPct val="100000"/>
              </a:lnSpc>
              <a:spcBef>
                <a:spcPts val="300"/>
              </a:spcBef>
              <a:spcAft>
                <a:spcPts val="0"/>
              </a:spcAft>
              <a:buFont typeface="Wingdings" panose="05000000000000000000" pitchFamily="2" charset="2"/>
              <a:buChar char="Ø"/>
            </a:pPr>
            <a:r>
              <a:rPr lang="zh-CN" altLang="en-US" sz="2400" dirty="0">
                <a:cs typeface="微软雅黑" panose="020B0503020204020204" pitchFamily="34" charset="-122"/>
                <a:sym typeface="+mn-ea"/>
              </a:rPr>
              <a:t>生存时间：以秒为单位，表示</a:t>
            </a:r>
            <a:r>
              <a:rPr kumimoji="1" lang="en-US" altLang="zh-CN" sz="2400" noProof="0" dirty="0" err="1">
                <a:ln>
                  <a:noFill/>
                </a:ln>
                <a:solidFill>
                  <a:srgbClr val="C00000"/>
                </a:solidFill>
                <a:effectLst/>
                <a:uLnTx/>
                <a:uFillTx/>
                <a:cs typeface="微软雅黑" panose="020B0503020204020204" pitchFamily="34" charset="-122"/>
                <a:sym typeface="+mn-ea"/>
              </a:rPr>
              <a:t>资源记录的生命周期</a:t>
            </a:r>
            <a:endParaRPr kumimoji="1" lang="en-US" altLang="zh-CN" sz="2400" noProof="0" dirty="0">
              <a:ln>
                <a:noFill/>
              </a:ln>
              <a:solidFill>
                <a:srgbClr val="C00000"/>
              </a:solidFill>
              <a:effectLst/>
              <a:uLnTx/>
              <a:uFillTx/>
              <a:cs typeface="微软雅黑" panose="020B0503020204020204" pitchFamily="34" charset="-122"/>
              <a:sym typeface="+mn-ea"/>
            </a:endParaRPr>
          </a:p>
          <a:p>
            <a:pPr marL="668020" lvl="1" indent="-342900" algn="just">
              <a:spcBef>
                <a:spcPts val="300"/>
              </a:spcBef>
              <a:buFont typeface="Wingdings" panose="05000000000000000000" pitchFamily="2" charset="2"/>
              <a:buChar char="Ø"/>
            </a:pPr>
            <a:r>
              <a:rPr lang="zh-CN" altLang="en-US" sz="2000" dirty="0">
                <a:cs typeface="微软雅黑" panose="020B0503020204020204" pitchFamily="34" charset="-122"/>
                <a:sym typeface="+mn-ea"/>
              </a:rPr>
              <a:t>取出资源记录后决定保存及使用缓存数据的时间</a:t>
            </a:r>
            <a:endParaRPr lang="en-US" altLang="zh-CN" sz="2000" dirty="0">
              <a:cs typeface="微软雅黑" panose="020B0503020204020204" pitchFamily="34" charset="-122"/>
              <a:sym typeface="+mn-ea"/>
            </a:endParaRPr>
          </a:p>
          <a:p>
            <a:pPr marL="668020" lvl="1" indent="-342900" algn="just">
              <a:spcBef>
                <a:spcPts val="300"/>
              </a:spcBef>
              <a:buFont typeface="Wingdings" panose="05000000000000000000" pitchFamily="2" charset="2"/>
              <a:buChar char="Ø"/>
            </a:pPr>
            <a:r>
              <a:rPr lang="zh-CN" altLang="en-US" sz="2000" dirty="0">
                <a:cs typeface="微软雅黑" panose="020B0503020204020204" pitchFamily="34" charset="-122"/>
                <a:sym typeface="+mn-ea"/>
              </a:rPr>
              <a:t>也表明该资源记录的稳定程度，稳定的信息会被分配一个很大的值</a:t>
            </a:r>
            <a:endParaRPr lang="zh-CN" altLang="en-US" sz="2000" b="1" dirty="0">
              <a:solidFill>
                <a:srgbClr val="0070C0"/>
              </a:solidFill>
              <a:latin typeface="Times New Roman" panose="02020603050405020304" charset="0"/>
              <a:ea typeface="宋体" panose="02010600030101010101" pitchFamily="2" charset="-122"/>
              <a:cs typeface="Times New Roman" panose="02020603050405020304" charset="0"/>
            </a:endParaRPr>
          </a:p>
          <a:p>
            <a:pPr marL="342900" indent="-342900" algn="just">
              <a:lnSpc>
                <a:spcPct val="100000"/>
              </a:lnSpc>
              <a:spcBef>
                <a:spcPts val="300"/>
              </a:spcBef>
              <a:spcAft>
                <a:spcPts val="0"/>
              </a:spcAft>
              <a:buFont typeface="Wingdings" panose="05000000000000000000" pitchFamily="2" charset="2"/>
              <a:buChar char="Ø"/>
            </a:pPr>
            <a:r>
              <a:rPr lang="zh-CN" altLang="en-US" sz="2400" dirty="0">
                <a:cs typeface="微软雅黑" panose="020B0503020204020204" pitchFamily="34" charset="-122"/>
                <a:sym typeface="+mn-ea"/>
              </a:rPr>
              <a:t>资源数据长度：资源数据的长度</a:t>
            </a:r>
            <a:endParaRPr lang="zh-CN" altLang="en-US" sz="2400" b="1" dirty="0">
              <a:solidFill>
                <a:srgbClr val="0070C0"/>
              </a:solidFill>
              <a:latin typeface="Times New Roman" panose="02020603050405020304" charset="0"/>
              <a:ea typeface="宋体" panose="02010600030101010101" pitchFamily="2" charset="-122"/>
              <a:cs typeface="Times New Roman" panose="02020603050405020304" charset="0"/>
            </a:endParaRPr>
          </a:p>
          <a:p>
            <a:pPr marL="342900" indent="-342900" algn="just">
              <a:lnSpc>
                <a:spcPct val="100000"/>
              </a:lnSpc>
              <a:spcBef>
                <a:spcPts val="300"/>
              </a:spcBef>
              <a:spcAft>
                <a:spcPts val="0"/>
              </a:spcAft>
              <a:buFont typeface="Wingdings" panose="05000000000000000000" pitchFamily="2" charset="2"/>
              <a:buChar char="Ø"/>
            </a:pPr>
            <a:r>
              <a:rPr lang="zh-CN" altLang="en-US" sz="2400" dirty="0">
                <a:cs typeface="微软雅黑" panose="020B0503020204020204" pitchFamily="34" charset="-122"/>
                <a:sym typeface="+mn-ea"/>
              </a:rPr>
              <a:t>资源数据：表示按</a:t>
            </a:r>
            <a:r>
              <a:rPr kumimoji="1" lang="en-US" altLang="zh-CN" sz="2400" noProof="0" dirty="0">
                <a:ln>
                  <a:noFill/>
                </a:ln>
                <a:solidFill>
                  <a:srgbClr val="C00000"/>
                </a:solidFill>
                <a:effectLst/>
                <a:uLnTx/>
                <a:uFillTx/>
                <a:cs typeface="微软雅黑" panose="020B0503020204020204" pitchFamily="34" charset="-122"/>
                <a:sym typeface="+mn-ea"/>
              </a:rPr>
              <a:t>查询段要求</a:t>
            </a:r>
            <a:r>
              <a:rPr lang="zh-CN" altLang="en-US" sz="2400" dirty="0">
                <a:cs typeface="微软雅黑" panose="020B0503020204020204" pitchFamily="34" charset="-122"/>
                <a:sym typeface="+mn-ea"/>
              </a:rPr>
              <a:t>返回的相关资源记录的数据</a:t>
            </a:r>
            <a:endParaRPr lang="en-US" altLang="zh-CN" sz="2400" b="1" dirty="0">
              <a:solidFill>
                <a:srgbClr val="0070C0"/>
              </a:solidFill>
              <a:latin typeface="Times New Roman" panose="02020603050405020304" charset="0"/>
              <a:ea typeface="宋体" panose="02010600030101010101" pitchFamily="2" charset="-122"/>
              <a:cs typeface="Times New Roman" panose="02020603050405020304" charset="0"/>
            </a:endParaRPr>
          </a:p>
        </p:txBody>
      </p:sp>
      <p:sp>
        <p:nvSpPr>
          <p:cNvPr id="6" name="内容占位符 2"/>
          <p:cNvSpPr>
            <a:spLocks noGrp="1"/>
          </p:cNvSpPr>
          <p:nvPr/>
        </p:nvSpPr>
        <p:spPr>
          <a:xfrm>
            <a:off x="838200" y="1351915"/>
            <a:ext cx="8417560" cy="643890"/>
          </a:xfrm>
          <a:prstGeom prst="rect">
            <a:avLst/>
          </a:prstGeom>
        </p:spPr>
        <p:txBody>
          <a:bodyPr vert="horz" lIns="91440" tIns="45720" rIns="91440" bIns="45720" rtlCol="0">
            <a:normAutofit/>
          </a:bodyPr>
          <a:lstStyle>
            <a:lvl1pPr marL="360680" indent="-360680" algn="l" rtl="0" eaLnBrk="1" latinLnBrk="0" hangingPunct="1">
              <a:lnSpc>
                <a:spcPct val="100000"/>
              </a:lnSpc>
              <a:spcBef>
                <a:spcPts val="600"/>
              </a:spcBef>
              <a:buFont typeface="Wingdings" panose="05000000000000000000" pitchFamily="2" charset="2"/>
              <a:buChar char="Ø"/>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algn="just">
              <a:lnSpc>
                <a:spcPct val="130000"/>
              </a:lnSpc>
              <a:buClrTx/>
              <a:buSzTx/>
              <a:buNone/>
            </a:pPr>
            <a:r>
              <a:rPr lang="en-US" altLang="zh-CN" dirty="0">
                <a:sym typeface="+mn-ea"/>
              </a:rPr>
              <a:t>DNS</a:t>
            </a:r>
            <a:r>
              <a:rPr lang="zh-CN" altLang="en-US" dirty="0">
                <a:sym typeface="+mn-ea"/>
              </a:rPr>
              <a:t>报文格式的</a:t>
            </a:r>
            <a:r>
              <a:rPr kumimoji="1" lang="en-US" altLang="zh-CN" noProof="0" dirty="0">
                <a:ln>
                  <a:noFill/>
                </a:ln>
                <a:solidFill>
                  <a:srgbClr val="C00000"/>
                </a:solidFill>
                <a:effectLst/>
                <a:uLnTx/>
                <a:uFillTx/>
                <a:cs typeface="微软雅黑" panose="020B0503020204020204" pitchFamily="34" charset="-122"/>
                <a:sym typeface="+mn-ea"/>
              </a:rPr>
              <a:t>资源记录格式</a:t>
            </a:r>
          </a:p>
        </p:txBody>
      </p:sp>
      <p:sp>
        <p:nvSpPr>
          <p:cNvPr id="11" name="文本框 10"/>
          <p:cNvSpPr txBox="1"/>
          <p:nvPr/>
        </p:nvSpPr>
        <p:spPr>
          <a:xfrm>
            <a:off x="8676640" y="1491615"/>
            <a:ext cx="2964180" cy="460375"/>
          </a:xfrm>
          <a:prstGeom prst="rect">
            <a:avLst/>
          </a:prstGeom>
          <a:noFill/>
        </p:spPr>
        <p:txBody>
          <a:bodyPr wrap="square">
            <a:spAutoFit/>
          </a:bodyPr>
          <a:lstStyle/>
          <a:p>
            <a:pPr algn="ctr">
              <a:buClrTx/>
              <a:buSzTx/>
              <a:buFontTx/>
            </a:pPr>
            <a:r>
              <a:rPr kumimoji="1" lang="en-US" altLang="zh-CN" sz="2400" noProof="0" dirty="0">
                <a:ln>
                  <a:noFill/>
                </a:ln>
                <a:solidFill>
                  <a:srgbClr val="C00000"/>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DNS资源记录格式</a:t>
            </a:r>
          </a:p>
        </p:txBody>
      </p:sp>
      <p:graphicFrame>
        <p:nvGraphicFramePr>
          <p:cNvPr id="14" name="表格 5"/>
          <p:cNvGraphicFramePr>
            <a:graphicFrameLocks noGrp="1"/>
          </p:cNvGraphicFramePr>
          <p:nvPr>
            <p:extLst>
              <p:ext uri="{D42A27DB-BD31-4B8C-83A1-F6EECF244321}">
                <p14:modId xmlns:p14="http://schemas.microsoft.com/office/powerpoint/2010/main" val="1403179362"/>
              </p:ext>
            </p:extLst>
          </p:nvPr>
        </p:nvGraphicFramePr>
        <p:xfrm>
          <a:off x="8423830" y="1987867"/>
          <a:ext cx="3581480" cy="2250440"/>
        </p:xfrm>
        <a:graphic>
          <a:graphicData uri="http://schemas.openxmlformats.org/drawingml/2006/table">
            <a:tbl>
              <a:tblPr firstRow="1" bandRow="1">
                <a:tableStyleId>{5C22544A-7EE6-4342-B048-85BDC9FD1C3A}</a:tableStyleId>
              </a:tblPr>
              <a:tblGrid>
                <a:gridCol w="3581480">
                  <a:extLst>
                    <a:ext uri="{9D8B030D-6E8A-4147-A177-3AD203B41FA5}">
                      <a16:colId xmlns:a16="http://schemas.microsoft.com/office/drawing/2014/main" val="20000"/>
                    </a:ext>
                  </a:extLst>
                </a:gridCol>
              </a:tblGrid>
              <a:tr h="396240">
                <a:tc>
                  <a:txBody>
                    <a:bodyPr/>
                    <a:lstStyle/>
                    <a:p>
                      <a:pPr algn="ctr"/>
                      <a:r>
                        <a:rPr lang="zh-CN" altLang="en-US" sz="2000" b="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域名（</a:t>
                      </a:r>
                      <a:r>
                        <a:rPr lang="en-US" altLang="zh-CN" sz="2000" b="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NAME</a:t>
                      </a:r>
                      <a:r>
                        <a:rPr lang="zh-CN" altLang="en-US" sz="2000" b="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p>
                  </a:txBody>
                  <a:tcPr>
                    <a:solidFill>
                      <a:schemeClr val="accent1">
                        <a:lumMod val="40000"/>
                        <a:lumOff val="60000"/>
                      </a:schemeClr>
                    </a:solidFill>
                  </a:tcPr>
                </a:tc>
                <a:extLst>
                  <a:ext uri="{0D108BD9-81ED-4DB2-BD59-A6C34878D82A}">
                    <a16:rowId xmlns:a16="http://schemas.microsoft.com/office/drawing/2014/main" val="10000"/>
                  </a:ext>
                </a:extLst>
              </a:tr>
              <a:tr h="370840">
                <a:tc>
                  <a:txBody>
                    <a:bodyPr/>
                    <a:lstStyle/>
                    <a:p>
                      <a:pPr algn="ctr"/>
                      <a:r>
                        <a:rPr lang="zh-CN" altLang="en-US" b="0" dirty="0">
                          <a:latin typeface="微软雅黑" panose="020B0503020204020204" pitchFamily="34" charset="-122"/>
                          <a:ea typeface="微软雅黑" panose="020B0503020204020204" pitchFamily="34" charset="-122"/>
                          <a:cs typeface="微软雅黑" panose="020B0503020204020204" pitchFamily="34" charset="-122"/>
                        </a:rPr>
                        <a:t>类型（</a:t>
                      </a:r>
                      <a:r>
                        <a:rPr lang="en-US" altLang="zh-CN" b="0" dirty="0">
                          <a:latin typeface="微软雅黑" panose="020B0503020204020204" pitchFamily="34" charset="-122"/>
                          <a:ea typeface="微软雅黑" panose="020B0503020204020204" pitchFamily="34" charset="-122"/>
                          <a:cs typeface="微软雅黑" panose="020B0503020204020204" pitchFamily="34" charset="-122"/>
                        </a:rPr>
                        <a:t>TYPE</a:t>
                      </a:r>
                      <a:r>
                        <a:rPr lang="zh-CN" altLang="en-US" b="0" dirty="0">
                          <a:latin typeface="微软雅黑" panose="020B0503020204020204" pitchFamily="34" charset="-122"/>
                          <a:ea typeface="微软雅黑" panose="020B0503020204020204" pitchFamily="34" charset="-122"/>
                          <a:cs typeface="微软雅黑" panose="020B0503020204020204" pitchFamily="34" charset="-122"/>
                        </a:rPr>
                        <a:t>）</a:t>
                      </a:r>
                    </a:p>
                  </a:txBody>
                  <a:tcPr/>
                </a:tc>
                <a:extLst>
                  <a:ext uri="{0D108BD9-81ED-4DB2-BD59-A6C34878D82A}">
                    <a16:rowId xmlns:a16="http://schemas.microsoft.com/office/drawing/2014/main" val="10001"/>
                  </a:ext>
                </a:extLst>
              </a:tr>
              <a:tr h="370840">
                <a:tc>
                  <a:txBody>
                    <a:bodyPr/>
                    <a:lstStyle/>
                    <a:p>
                      <a:pPr algn="ctr"/>
                      <a:r>
                        <a:rPr lang="zh-CN" altLang="en-US" b="0" dirty="0">
                          <a:latin typeface="微软雅黑" panose="020B0503020204020204" pitchFamily="34" charset="-122"/>
                          <a:ea typeface="微软雅黑" panose="020B0503020204020204" pitchFamily="34" charset="-122"/>
                          <a:cs typeface="微软雅黑" panose="020B0503020204020204" pitchFamily="34" charset="-122"/>
                        </a:rPr>
                        <a:t>类（</a:t>
                      </a:r>
                      <a:r>
                        <a:rPr lang="en-US" altLang="zh-CN" b="0" dirty="0">
                          <a:latin typeface="微软雅黑" panose="020B0503020204020204" pitchFamily="34" charset="-122"/>
                          <a:ea typeface="微软雅黑" panose="020B0503020204020204" pitchFamily="34" charset="-122"/>
                          <a:cs typeface="微软雅黑" panose="020B0503020204020204" pitchFamily="34" charset="-122"/>
                        </a:rPr>
                        <a:t>class</a:t>
                      </a:r>
                      <a:r>
                        <a:rPr lang="zh-CN" altLang="en-US" b="0" dirty="0">
                          <a:latin typeface="微软雅黑" panose="020B0503020204020204" pitchFamily="34" charset="-122"/>
                          <a:ea typeface="微软雅黑" panose="020B0503020204020204" pitchFamily="34" charset="-122"/>
                          <a:cs typeface="微软雅黑" panose="020B0503020204020204" pitchFamily="34" charset="-122"/>
                        </a:rPr>
                        <a:t>）</a:t>
                      </a:r>
                    </a:p>
                  </a:txBody>
                  <a:tcPr/>
                </a:tc>
                <a:extLst>
                  <a:ext uri="{0D108BD9-81ED-4DB2-BD59-A6C34878D82A}">
                    <a16:rowId xmlns:a16="http://schemas.microsoft.com/office/drawing/2014/main" val="10002"/>
                  </a:ext>
                </a:extLst>
              </a:tr>
              <a:tr h="370840">
                <a:tc>
                  <a:txBody>
                    <a:bodyPr/>
                    <a:lstStyle/>
                    <a:p>
                      <a:pPr algn="ctr"/>
                      <a:r>
                        <a:rPr lang="zh-CN" altLang="en-US" b="0" dirty="0">
                          <a:latin typeface="微软雅黑" panose="020B0503020204020204" pitchFamily="34" charset="-122"/>
                          <a:ea typeface="微软雅黑" panose="020B0503020204020204" pitchFamily="34" charset="-122"/>
                          <a:cs typeface="微软雅黑" panose="020B0503020204020204" pitchFamily="34" charset="-122"/>
                        </a:rPr>
                        <a:t>生存时间（</a:t>
                      </a:r>
                      <a:r>
                        <a:rPr lang="en-US" altLang="zh-CN" b="0" dirty="0">
                          <a:latin typeface="微软雅黑" panose="020B0503020204020204" pitchFamily="34" charset="-122"/>
                          <a:ea typeface="微软雅黑" panose="020B0503020204020204" pitchFamily="34" charset="-122"/>
                          <a:cs typeface="微软雅黑" panose="020B0503020204020204" pitchFamily="34" charset="-122"/>
                        </a:rPr>
                        <a:t>TTL</a:t>
                      </a:r>
                      <a:r>
                        <a:rPr lang="zh-CN" altLang="en-US" b="0" dirty="0">
                          <a:latin typeface="微软雅黑" panose="020B0503020204020204" pitchFamily="34" charset="-122"/>
                          <a:ea typeface="微软雅黑" panose="020B0503020204020204" pitchFamily="34" charset="-122"/>
                          <a:cs typeface="微软雅黑" panose="020B0503020204020204" pitchFamily="34" charset="-122"/>
                        </a:rPr>
                        <a:t>）</a:t>
                      </a:r>
                    </a:p>
                  </a:txBody>
                  <a:tcPr/>
                </a:tc>
                <a:extLst>
                  <a:ext uri="{0D108BD9-81ED-4DB2-BD59-A6C34878D82A}">
                    <a16:rowId xmlns:a16="http://schemas.microsoft.com/office/drawing/2014/main" val="10003"/>
                  </a:ext>
                </a:extLst>
              </a:tr>
              <a:tr h="370840">
                <a:tc>
                  <a:txBody>
                    <a:bodyPr/>
                    <a:lstStyle/>
                    <a:p>
                      <a:pPr algn="ctr"/>
                      <a:r>
                        <a:rPr lang="zh-CN" altLang="en-US" b="0" dirty="0">
                          <a:latin typeface="微软雅黑" panose="020B0503020204020204" pitchFamily="34" charset="-122"/>
                          <a:ea typeface="微软雅黑" panose="020B0503020204020204" pitchFamily="34" charset="-122"/>
                          <a:cs typeface="微软雅黑" panose="020B0503020204020204" pitchFamily="34" charset="-122"/>
                        </a:rPr>
                        <a:t>资源数据长度（</a:t>
                      </a:r>
                      <a:r>
                        <a:rPr lang="en-US" altLang="zh-CN" b="0" dirty="0">
                          <a:latin typeface="微软雅黑" panose="020B0503020204020204" pitchFamily="34" charset="-122"/>
                          <a:ea typeface="微软雅黑" panose="020B0503020204020204" pitchFamily="34" charset="-122"/>
                          <a:cs typeface="微软雅黑" panose="020B0503020204020204" pitchFamily="34" charset="-122"/>
                        </a:rPr>
                        <a:t>RDLENGTH</a:t>
                      </a:r>
                      <a:r>
                        <a:rPr lang="zh-CN" altLang="en-US" b="0" dirty="0">
                          <a:latin typeface="微软雅黑" panose="020B0503020204020204" pitchFamily="34" charset="-122"/>
                          <a:ea typeface="微软雅黑" panose="020B0503020204020204" pitchFamily="34" charset="-122"/>
                          <a:cs typeface="微软雅黑" panose="020B0503020204020204" pitchFamily="34" charset="-122"/>
                        </a:rPr>
                        <a:t>）</a:t>
                      </a:r>
                    </a:p>
                  </a:txBody>
                  <a:tcPr/>
                </a:tc>
                <a:extLst>
                  <a:ext uri="{0D108BD9-81ED-4DB2-BD59-A6C34878D82A}">
                    <a16:rowId xmlns:a16="http://schemas.microsoft.com/office/drawing/2014/main" val="10004"/>
                  </a:ext>
                </a:extLst>
              </a:tr>
              <a:tr h="370840">
                <a:tc>
                  <a:txBody>
                    <a:bodyPr/>
                    <a:lstStyle/>
                    <a:p>
                      <a:pPr algn="ctr"/>
                      <a:r>
                        <a:rPr lang="zh-CN" altLang="en-US" b="0" dirty="0">
                          <a:latin typeface="微软雅黑" panose="020B0503020204020204" pitchFamily="34" charset="-122"/>
                          <a:ea typeface="微软雅黑" panose="020B0503020204020204" pitchFamily="34" charset="-122"/>
                          <a:cs typeface="微软雅黑" panose="020B0503020204020204" pitchFamily="34" charset="-122"/>
                        </a:rPr>
                        <a:t>资源数据（</a:t>
                      </a:r>
                      <a:r>
                        <a:rPr lang="en-US" altLang="zh-CN" b="0" dirty="0">
                          <a:latin typeface="微软雅黑" panose="020B0503020204020204" pitchFamily="34" charset="-122"/>
                          <a:ea typeface="微软雅黑" panose="020B0503020204020204" pitchFamily="34" charset="-122"/>
                          <a:cs typeface="微软雅黑" panose="020B0503020204020204" pitchFamily="34" charset="-122"/>
                        </a:rPr>
                        <a:t>RDATA</a:t>
                      </a:r>
                      <a:r>
                        <a:rPr lang="zh-CN" altLang="en-US" b="0" dirty="0">
                          <a:latin typeface="微软雅黑" panose="020B0503020204020204" pitchFamily="34" charset="-122"/>
                          <a:ea typeface="微软雅黑" panose="020B0503020204020204" pitchFamily="34" charset="-122"/>
                          <a:cs typeface="微软雅黑" panose="020B0503020204020204" pitchFamily="34" charset="-122"/>
                        </a:rPr>
                        <a:t>）</a:t>
                      </a:r>
                    </a:p>
                  </a:txBody>
                  <a:tcPr/>
                </a:tc>
                <a:extLst>
                  <a:ext uri="{0D108BD9-81ED-4DB2-BD59-A6C34878D82A}">
                    <a16:rowId xmlns:a16="http://schemas.microsoft.com/office/drawing/2014/main" val="10005"/>
                  </a:ext>
                </a:extLst>
              </a:tr>
            </a:tbl>
          </a:graphicData>
        </a:graphic>
      </p:graphicFrame>
      <p:pic>
        <p:nvPicPr>
          <p:cNvPr id="12" name="图片 11"/>
          <p:cNvPicPr>
            <a:picLocks noChangeAspect="1"/>
          </p:cNvPicPr>
          <p:nvPr/>
        </p:nvPicPr>
        <p:blipFill>
          <a:blip r:embed="rId3"/>
          <a:stretch>
            <a:fillRect/>
          </a:stretch>
        </p:blipFill>
        <p:spPr>
          <a:xfrm>
            <a:off x="8229600" y="4313555"/>
            <a:ext cx="3855720" cy="1688465"/>
          </a:xfrm>
          <a:prstGeom prst="rect">
            <a:avLst/>
          </a:prstGeom>
        </p:spPr>
      </p:pic>
      <p:sp>
        <p:nvSpPr>
          <p:cNvPr id="16" name="文本框 15"/>
          <p:cNvSpPr txBox="1"/>
          <p:nvPr/>
        </p:nvSpPr>
        <p:spPr>
          <a:xfrm>
            <a:off x="8549981" y="6078537"/>
            <a:ext cx="3329178" cy="400110"/>
          </a:xfrm>
          <a:prstGeom prst="rect">
            <a:avLst/>
          </a:prstGeom>
          <a:noFill/>
        </p:spPr>
        <p:txBody>
          <a:bodyPr wrap="square">
            <a:spAutoFit/>
          </a:bodyPr>
          <a:lstStyle/>
          <a:p>
            <a:pPr algn="ctr"/>
            <a:r>
              <a:rPr lang="en-US" altLang="zh-CN" sz="2000" dirty="0">
                <a:solidFill>
                  <a:srgbClr val="7030A0"/>
                </a:solidFill>
                <a:latin typeface="微软雅黑" panose="020B0503020204020204" pitchFamily="34" charset="-122"/>
                <a:ea typeface="微软雅黑" panose="020B0503020204020204" pitchFamily="34" charset="-122"/>
                <a:cs typeface="微软雅黑" panose="020B0503020204020204" pitchFamily="34" charset="-122"/>
              </a:rPr>
              <a:t>DNS</a:t>
            </a:r>
            <a:r>
              <a:rPr lang="zh-CN" altLang="en-US" sz="2000" dirty="0">
                <a:solidFill>
                  <a:srgbClr val="7030A0"/>
                </a:solidFill>
                <a:latin typeface="微软雅黑" panose="020B0503020204020204" pitchFamily="34" charset="-122"/>
                <a:ea typeface="微软雅黑" panose="020B0503020204020204" pitchFamily="34" charset="-122"/>
                <a:cs typeface="微软雅黑" panose="020B0503020204020204" pitchFamily="34" charset="-122"/>
              </a:rPr>
              <a:t>资源记录抓包示例</a:t>
            </a:r>
          </a:p>
        </p:txBody>
      </p:sp>
    </p:spTree>
    <p:extLst>
      <p:ext uri="{BB962C8B-B14F-4D97-AF65-F5344CB8AC3E}">
        <p14:creationId xmlns:p14="http://schemas.microsoft.com/office/powerpoint/2010/main" val="116010982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normAutofit/>
          </a:bodyPr>
          <a:lstStyle/>
          <a:p>
            <a:r>
              <a:rPr lang="en-US" altLang="zh-CN" dirty="0">
                <a:sym typeface="+mn-ea"/>
              </a:rPr>
              <a:t>DNS</a:t>
            </a:r>
            <a:r>
              <a:rPr lang="zh-CN" altLang="en-US" dirty="0">
                <a:sym typeface="+mn-ea"/>
              </a:rPr>
              <a:t>报文：资源部分 </a:t>
            </a:r>
            <a:r>
              <a:rPr lang="en-US" altLang="zh-CN" dirty="0">
                <a:sym typeface="+mn-ea"/>
              </a:rPr>
              <a:t>– </a:t>
            </a:r>
            <a:r>
              <a:rPr lang="zh-CN" altLang="en-US" dirty="0">
                <a:sym typeface="+mn-ea"/>
              </a:rPr>
              <a:t>资源记录类型</a:t>
            </a:r>
            <a:endParaRPr lang="zh-CN" altLang="en-US" dirty="0"/>
          </a:p>
        </p:txBody>
      </p:sp>
      <p:sp>
        <p:nvSpPr>
          <p:cNvPr id="10" name="灯片编号占位符 9"/>
          <p:cNvSpPr>
            <a:spLocks noGrp="1"/>
          </p:cNvSpPr>
          <p:nvPr>
            <p:ph type="sldNum" sz="quarter" idx="11"/>
          </p:nvPr>
        </p:nvSpPr>
        <p:spPr/>
        <p:txBody>
          <a:bodyPr/>
          <a:lstStyle/>
          <a:p>
            <a:fld id="{8D4D1E41-7A09-AB4A-A4E1-09765ADA2698}" type="slidenum">
              <a:rPr kumimoji="1" lang="zh-CN" altLang="en-US" smtClean="0"/>
              <a:t>39</a:t>
            </a:fld>
            <a:endParaRPr kumimoji="1" lang="zh-CN" altLang="en-US" dirty="0"/>
          </a:p>
        </p:txBody>
      </p:sp>
      <p:sp>
        <p:nvSpPr>
          <p:cNvPr id="6" name="内容占位符 2"/>
          <p:cNvSpPr>
            <a:spLocks noGrp="1"/>
          </p:cNvSpPr>
          <p:nvPr/>
        </p:nvSpPr>
        <p:spPr>
          <a:xfrm>
            <a:off x="838200" y="1351915"/>
            <a:ext cx="8417560" cy="785495"/>
          </a:xfrm>
          <a:prstGeom prst="rect">
            <a:avLst/>
          </a:prstGeom>
        </p:spPr>
        <p:txBody>
          <a:bodyPr vert="horz" lIns="91440" tIns="45720" rIns="91440" bIns="45720" rtlCol="0">
            <a:normAutofit/>
          </a:bodyPr>
          <a:lstStyle>
            <a:lvl1pPr marL="360680" indent="-360680" algn="l" rtl="0" eaLnBrk="1" latinLnBrk="0" hangingPunct="1">
              <a:lnSpc>
                <a:spcPct val="100000"/>
              </a:lnSpc>
              <a:spcBef>
                <a:spcPts val="600"/>
              </a:spcBef>
              <a:buFont typeface="Wingdings" panose="05000000000000000000" pitchFamily="2" charset="2"/>
              <a:buChar char="Ø"/>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algn="just">
              <a:lnSpc>
                <a:spcPct val="130000"/>
              </a:lnSpc>
              <a:buClrTx/>
              <a:buSzTx/>
              <a:buNone/>
            </a:pPr>
            <a:r>
              <a:rPr lang="en-US" altLang="zh-CN" dirty="0">
                <a:sym typeface="+mn-ea"/>
              </a:rPr>
              <a:t>DNS资源记录的不同类型详解</a:t>
            </a:r>
          </a:p>
        </p:txBody>
      </p:sp>
      <p:sp>
        <p:nvSpPr>
          <p:cNvPr id="3" name="文本框 2"/>
          <p:cNvSpPr txBox="1"/>
          <p:nvPr/>
        </p:nvSpPr>
        <p:spPr>
          <a:xfrm>
            <a:off x="3279775" y="1900555"/>
            <a:ext cx="6831965" cy="521970"/>
          </a:xfrm>
          <a:prstGeom prst="rect">
            <a:avLst/>
          </a:prstGeom>
          <a:noFill/>
        </p:spPr>
        <p:txBody>
          <a:bodyPr wrap="square" rtlCol="0">
            <a:spAutoFit/>
          </a:bodyPr>
          <a:lstStyle/>
          <a:p>
            <a:pPr indent="-360680" algn="just">
              <a:lnSpc>
                <a:spcPct val="130000"/>
              </a:lnSpc>
              <a:spcBef>
                <a:spcPts val="600"/>
              </a:spcBef>
              <a:buClrTx/>
              <a:buSzTx/>
              <a:buFont typeface="Wingdings" panose="05000000000000000000" pitchFamily="2" charset="2"/>
            </a:pPr>
            <a:r>
              <a:rPr kumimoji="1" lang="en-US" altLang="zh-CN" sz="2800" noProof="0" dirty="0">
                <a:ln>
                  <a:noFill/>
                </a:ln>
                <a:solidFill>
                  <a:srgbClr val="C00000"/>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RR格式</a:t>
            </a:r>
            <a:r>
              <a:rPr kumimoji="1" lang="en-US" altLang="zh-CN" sz="2800" noProof="0" dirty="0">
                <a:ln>
                  <a:noFill/>
                </a:ln>
                <a:solidFill>
                  <a:srgbClr val="C00000"/>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Wingdings" panose="05000000000000000000" pitchFamily="2" charset="2"/>
              </a:rPr>
              <a:t>：(name, ttl, class, type, value)</a:t>
            </a:r>
            <a:endParaRPr kumimoji="1" lang="en-US" altLang="zh-CN" sz="2800" noProof="0" dirty="0">
              <a:ln>
                <a:noFill/>
              </a:ln>
              <a:solidFill>
                <a:srgbClr val="C00000"/>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7" name="文本框 6"/>
          <p:cNvSpPr txBox="1"/>
          <p:nvPr/>
        </p:nvSpPr>
        <p:spPr>
          <a:xfrm>
            <a:off x="918845" y="2709545"/>
            <a:ext cx="3380105" cy="1214755"/>
          </a:xfrm>
          <a:prstGeom prst="rect">
            <a:avLst/>
          </a:prstGeom>
          <a:noFill/>
        </p:spPr>
        <p:txBody>
          <a:bodyPr wrap="square" rtlCol="0">
            <a:spAutoFit/>
          </a:bodyPr>
          <a:lstStyle/>
          <a:p>
            <a:pPr marL="342900" indent="-342900">
              <a:spcBef>
                <a:spcPts val="300"/>
              </a:spcBef>
              <a:buFont typeface="Wingdings" panose="05000000000000000000" pitchFamily="2" charset="2"/>
              <a:buChar char="Ø"/>
            </a:pPr>
            <a:r>
              <a:rPr kumimoji="1" lang="en-US" altLang="zh-CN" sz="24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type=</a:t>
            </a:r>
            <a:r>
              <a:rPr kumimoji="1" lang="en-US" altLang="zh-CN" sz="2400" noProof="0" dirty="0">
                <a:ln>
                  <a:noFill/>
                </a:ln>
                <a:solidFill>
                  <a:srgbClr val="C00000"/>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A</a:t>
            </a:r>
          </a:p>
          <a:p>
            <a:pPr marL="800100" lvl="2" indent="-342900" algn="l">
              <a:spcBef>
                <a:spcPts val="300"/>
              </a:spcBef>
              <a:spcAft>
                <a:spcPts val="0"/>
              </a:spcAft>
              <a:buClrTx/>
              <a:buSzTx/>
              <a:buFont typeface="Wingdings" panose="05000000000000000000" pitchFamily="2" charset="2"/>
              <a:buChar char="Ø"/>
            </a:pPr>
            <a:r>
              <a:rPr lang="zh-CN" altLang="en-US" sz="2200" dirty="0">
                <a:latin typeface="微软雅黑" panose="020B0503020204020204" pitchFamily="34" charset="-122"/>
                <a:ea typeface="微软雅黑" panose="020B0503020204020204" pitchFamily="34" charset="-122"/>
                <a:cs typeface="微软雅黑" panose="020B0503020204020204" pitchFamily="34" charset="-122"/>
                <a:sym typeface="+mn-ea"/>
              </a:rPr>
              <a:t>name是主机名</a:t>
            </a:r>
          </a:p>
          <a:p>
            <a:pPr marL="800100" lvl="2" indent="-342900" algn="l">
              <a:spcBef>
                <a:spcPts val="300"/>
              </a:spcBef>
              <a:spcAft>
                <a:spcPts val="0"/>
              </a:spcAft>
              <a:buClrTx/>
              <a:buSzTx/>
              <a:buFont typeface="Wingdings" panose="05000000000000000000" pitchFamily="2" charset="2"/>
              <a:buChar char="Ø"/>
            </a:pPr>
            <a:r>
              <a:rPr lang="zh-CN" altLang="en-US" sz="2200" dirty="0">
                <a:latin typeface="微软雅黑" panose="020B0503020204020204" pitchFamily="34" charset="-122"/>
                <a:ea typeface="微软雅黑" panose="020B0503020204020204" pitchFamily="34" charset="-122"/>
                <a:cs typeface="微软雅黑" panose="020B0503020204020204" pitchFamily="34" charset="-122"/>
                <a:sym typeface="+mn-ea"/>
              </a:rPr>
              <a:t>value是IPv4地址</a:t>
            </a:r>
            <a:endParaRPr lang="zh-CN" altLang="en-US" sz="22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3" name="文本框 12"/>
          <p:cNvSpPr txBox="1"/>
          <p:nvPr/>
        </p:nvSpPr>
        <p:spPr>
          <a:xfrm>
            <a:off x="5215744" y="2709503"/>
            <a:ext cx="6906079" cy="1553210"/>
          </a:xfrm>
          <a:prstGeom prst="rect">
            <a:avLst/>
          </a:prstGeom>
          <a:noFill/>
        </p:spPr>
        <p:txBody>
          <a:bodyPr wrap="square" rtlCol="0">
            <a:spAutoFit/>
          </a:bodyPr>
          <a:lstStyle/>
          <a:p>
            <a:pPr marL="342900" indent="-342900">
              <a:spcBef>
                <a:spcPts val="300"/>
              </a:spcBef>
              <a:buFont typeface="Wingdings" panose="05000000000000000000" pitchFamily="2" charset="2"/>
              <a:buChar char="Ø"/>
            </a:pPr>
            <a:r>
              <a:rPr kumimoji="1" lang="en-US" altLang="zh-CN" sz="24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type=</a:t>
            </a:r>
            <a:r>
              <a:rPr kumimoji="1" lang="en-US" altLang="zh-CN" sz="2400" noProof="0" dirty="0">
                <a:ln>
                  <a:noFill/>
                </a:ln>
                <a:solidFill>
                  <a:srgbClr val="C00000"/>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CNAME</a:t>
            </a:r>
          </a:p>
          <a:p>
            <a:pPr marL="800100" lvl="1" indent="-342900" algn="l">
              <a:spcBef>
                <a:spcPts val="300"/>
              </a:spcBef>
              <a:spcAft>
                <a:spcPts val="0"/>
              </a:spcAft>
              <a:buClrTx/>
              <a:buSzTx/>
              <a:buFont typeface="Wingdings" panose="05000000000000000000" pitchFamily="2" charset="2"/>
              <a:buChar char="Ø"/>
            </a:pPr>
            <a:r>
              <a:rPr lang="zh-CN" altLang="en-US" sz="2200" dirty="0">
                <a:latin typeface="微软雅黑" panose="020B0503020204020204" pitchFamily="34" charset="-122"/>
                <a:ea typeface="微软雅黑" panose="020B0503020204020204" pitchFamily="34" charset="-122"/>
                <a:cs typeface="微软雅黑" panose="020B0503020204020204" pitchFamily="34" charset="-122"/>
              </a:rPr>
              <a:t>name是某个规范名称的别名，例如www.cs.vu.nl.是主机名papac022.vu.nl.的别名</a:t>
            </a:r>
          </a:p>
          <a:p>
            <a:pPr marL="800100" lvl="1" indent="-342900" algn="l">
              <a:spcBef>
                <a:spcPts val="300"/>
              </a:spcBef>
              <a:spcAft>
                <a:spcPts val="0"/>
              </a:spcAft>
              <a:buClrTx/>
              <a:buSzTx/>
              <a:buFont typeface="Wingdings" panose="05000000000000000000" pitchFamily="2" charset="2"/>
              <a:buChar char="Ø"/>
            </a:pPr>
            <a:r>
              <a:rPr lang="zh-CN" altLang="en-US" sz="2200" dirty="0">
                <a:latin typeface="微软雅黑" panose="020B0503020204020204" pitchFamily="34" charset="-122"/>
                <a:ea typeface="微软雅黑" panose="020B0503020204020204" pitchFamily="34" charset="-122"/>
                <a:cs typeface="微软雅黑" panose="020B0503020204020204" pitchFamily="34" charset="-122"/>
              </a:rPr>
              <a:t>value是规范名称</a:t>
            </a:r>
          </a:p>
        </p:txBody>
      </p:sp>
      <p:sp>
        <p:nvSpPr>
          <p:cNvPr id="15" name="文本框 14"/>
          <p:cNvSpPr txBox="1"/>
          <p:nvPr/>
        </p:nvSpPr>
        <p:spPr>
          <a:xfrm>
            <a:off x="918845" y="4518660"/>
            <a:ext cx="4297045" cy="1553210"/>
          </a:xfrm>
          <a:prstGeom prst="rect">
            <a:avLst/>
          </a:prstGeom>
          <a:noFill/>
        </p:spPr>
        <p:txBody>
          <a:bodyPr wrap="square" rtlCol="0">
            <a:spAutoFit/>
          </a:bodyPr>
          <a:lstStyle/>
          <a:p>
            <a:pPr marL="342900" indent="-342900" algn="just">
              <a:spcBef>
                <a:spcPts val="300"/>
              </a:spcBef>
              <a:spcAft>
                <a:spcPts val="0"/>
              </a:spcAft>
              <a:buClrTx/>
              <a:buSzTx/>
              <a:buFont typeface="Wingdings" panose="05000000000000000000" pitchFamily="2" charset="2"/>
              <a:buChar char="Ø"/>
            </a:pPr>
            <a:r>
              <a:rPr kumimoji="1" lang="en-US" altLang="zh-CN" sz="24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type=</a:t>
            </a:r>
            <a:r>
              <a:rPr kumimoji="1" lang="en-US" altLang="zh-CN" sz="2400" noProof="0" dirty="0">
                <a:ln>
                  <a:noFill/>
                </a:ln>
                <a:solidFill>
                  <a:srgbClr val="C00000"/>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NS</a:t>
            </a:r>
          </a:p>
          <a:p>
            <a:pPr marL="800100" lvl="1" indent="-342900" algn="just">
              <a:spcBef>
                <a:spcPts val="300"/>
              </a:spcBef>
              <a:spcAft>
                <a:spcPts val="0"/>
              </a:spcAft>
              <a:buClrTx/>
              <a:buSzTx/>
              <a:buFont typeface="Wingdings" panose="05000000000000000000" pitchFamily="2" charset="2"/>
              <a:buChar char="Ø"/>
            </a:pPr>
            <a:r>
              <a:rPr lang="zh-CN" altLang="en-US" sz="2200" dirty="0">
                <a:latin typeface="微软雅黑" panose="020B0503020204020204" pitchFamily="34" charset="-122"/>
                <a:ea typeface="微软雅黑" panose="020B0503020204020204" pitchFamily="34" charset="-122"/>
                <a:cs typeface="微软雅黑" panose="020B0503020204020204" pitchFamily="34" charset="-122"/>
              </a:rPr>
              <a:t>name是请求域名</a:t>
            </a:r>
          </a:p>
          <a:p>
            <a:pPr marL="800100" lvl="1" indent="-342900" algn="just">
              <a:spcBef>
                <a:spcPts val="300"/>
              </a:spcBef>
              <a:spcAft>
                <a:spcPts val="0"/>
              </a:spcAft>
              <a:buClrTx/>
              <a:buSzTx/>
              <a:buFont typeface="Wingdings" panose="05000000000000000000" pitchFamily="2" charset="2"/>
              <a:buChar char="Ø"/>
            </a:pPr>
            <a:r>
              <a:rPr lang="zh-CN" altLang="en-US" sz="2200" dirty="0">
                <a:latin typeface="微软雅黑" panose="020B0503020204020204" pitchFamily="34" charset="-122"/>
                <a:ea typeface="微软雅黑" panose="020B0503020204020204" pitchFamily="34" charset="-122"/>
                <a:cs typeface="微软雅黑" panose="020B0503020204020204" pitchFamily="34" charset="-122"/>
              </a:rPr>
              <a:t>value是管理请求域名的权威名称服务器的主机名</a:t>
            </a:r>
            <a:endParaRPr lang="en-US" altLang="zh-CN" sz="22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7" name="文本框 16"/>
          <p:cNvSpPr txBox="1"/>
          <p:nvPr/>
        </p:nvSpPr>
        <p:spPr>
          <a:xfrm>
            <a:off x="5215890" y="4518660"/>
            <a:ext cx="6905625" cy="1553210"/>
          </a:xfrm>
          <a:prstGeom prst="rect">
            <a:avLst/>
          </a:prstGeom>
          <a:noFill/>
        </p:spPr>
        <p:txBody>
          <a:bodyPr wrap="square" rtlCol="0">
            <a:spAutoFit/>
          </a:bodyPr>
          <a:lstStyle/>
          <a:p>
            <a:pPr marL="342900" indent="-342900">
              <a:spcBef>
                <a:spcPts val="300"/>
              </a:spcBef>
              <a:buFont typeface="Wingdings" panose="05000000000000000000" pitchFamily="2" charset="2"/>
              <a:buChar char="Ø"/>
            </a:pPr>
            <a:r>
              <a:rPr kumimoji="1" lang="en-US" altLang="zh-CN" sz="24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type=</a:t>
            </a:r>
            <a:r>
              <a:rPr kumimoji="1" lang="en-US" altLang="zh-CN" sz="2400" noProof="0" dirty="0">
                <a:ln>
                  <a:noFill/>
                </a:ln>
                <a:solidFill>
                  <a:srgbClr val="C00000"/>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MX</a:t>
            </a:r>
          </a:p>
          <a:p>
            <a:pPr marL="800100" lvl="1" indent="-342900" algn="l">
              <a:spcBef>
                <a:spcPts val="300"/>
              </a:spcBef>
              <a:spcAft>
                <a:spcPts val="0"/>
              </a:spcAft>
              <a:buClrTx/>
              <a:buSzTx/>
              <a:buFont typeface="Wingdings" panose="05000000000000000000" pitchFamily="2" charset="2"/>
              <a:buChar char="Ø"/>
            </a:pPr>
            <a:r>
              <a:rPr lang="zh-CN" altLang="en-US" sz="2200" dirty="0">
                <a:latin typeface="微软雅黑" panose="020B0503020204020204" pitchFamily="34" charset="-122"/>
                <a:ea typeface="微软雅黑" panose="020B0503020204020204" pitchFamily="34" charset="-122"/>
                <a:cs typeface="微软雅黑" panose="020B0503020204020204" pitchFamily="34" charset="-122"/>
              </a:rPr>
              <a:t>name是请求域名</a:t>
            </a:r>
          </a:p>
          <a:p>
            <a:pPr marL="800100" lvl="1" indent="-342900" algn="l">
              <a:spcBef>
                <a:spcPts val="300"/>
              </a:spcBef>
              <a:spcAft>
                <a:spcPts val="0"/>
              </a:spcAft>
              <a:buClrTx/>
              <a:buSzTx/>
              <a:buFont typeface="Wingdings" panose="05000000000000000000" pitchFamily="2" charset="2"/>
              <a:buChar char="Ø"/>
            </a:pPr>
            <a:r>
              <a:rPr lang="zh-CN" altLang="en-US" sz="2200" dirty="0">
                <a:latin typeface="微软雅黑" panose="020B0503020204020204" pitchFamily="34" charset="-122"/>
                <a:ea typeface="微软雅黑" panose="020B0503020204020204" pitchFamily="34" charset="-122"/>
                <a:cs typeface="微软雅黑" panose="020B0503020204020204" pitchFamily="34" charset="-122"/>
              </a:rPr>
              <a:t>value是与请求域名关联的SMTP邮件服务器的名称</a:t>
            </a:r>
          </a:p>
        </p:txBody>
      </p:sp>
    </p:spTree>
    <p:extLst>
      <p:ext uri="{BB962C8B-B14F-4D97-AF65-F5344CB8AC3E}">
        <p14:creationId xmlns:p14="http://schemas.microsoft.com/office/powerpoint/2010/main" val="38178506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80280C5E-9028-428D-81F5-5506E66818BD}"/>
              </a:ext>
            </a:extLst>
          </p:cNvPr>
          <p:cNvSpPr>
            <a:spLocks noGrp="1"/>
          </p:cNvSpPr>
          <p:nvPr>
            <p:ph idx="1"/>
          </p:nvPr>
        </p:nvSpPr>
        <p:spPr>
          <a:xfrm>
            <a:off x="609600" y="2209800"/>
            <a:ext cx="5486400" cy="3916366"/>
          </a:xfrm>
        </p:spPr>
        <p:txBody>
          <a:bodyPr/>
          <a:lstStyle/>
          <a:p>
            <a:r>
              <a:rPr lang="zh-CN" altLang="en-US" dirty="0"/>
              <a:t>一台主机可能有多个名字（别名），以便于记忆</a:t>
            </a:r>
            <a:endParaRPr lang="en-US" altLang="zh-CN" dirty="0"/>
          </a:p>
          <a:p>
            <a:pPr lvl="1"/>
            <a:r>
              <a:rPr lang="en-US" altLang="zh-CN" dirty="0">
                <a:hlinkClick r:id="rId2"/>
              </a:rPr>
              <a:t>www.pku.edu.cn</a:t>
            </a:r>
            <a:endParaRPr lang="en-US" altLang="zh-CN" dirty="0"/>
          </a:p>
          <a:p>
            <a:pPr lvl="1"/>
            <a:r>
              <a:rPr lang="en-US" altLang="zh-CN" dirty="0"/>
              <a:t>pku.edu.cn</a:t>
            </a:r>
          </a:p>
          <a:p>
            <a:r>
              <a:rPr lang="zh-CN" altLang="en-US" dirty="0"/>
              <a:t>多个名字映射到同一</a:t>
            </a:r>
            <a:r>
              <a:rPr lang="en-US" altLang="zh-CN" dirty="0"/>
              <a:t>IP</a:t>
            </a:r>
            <a:r>
              <a:rPr lang="zh-CN" altLang="en-US" dirty="0"/>
              <a:t>地址</a:t>
            </a:r>
            <a:endParaRPr lang="en-US" altLang="zh-CN" dirty="0"/>
          </a:p>
          <a:p>
            <a:r>
              <a:rPr lang="zh-CN" altLang="en-US" dirty="0"/>
              <a:t>其中一个是叫“规范名”</a:t>
            </a:r>
            <a:endParaRPr lang="en-US" altLang="zh-CN" dirty="0"/>
          </a:p>
          <a:p>
            <a:endParaRPr lang="en-US" altLang="zh-CN" dirty="0"/>
          </a:p>
        </p:txBody>
      </p:sp>
      <p:sp>
        <p:nvSpPr>
          <p:cNvPr id="3" name="灯片编号占位符 2">
            <a:extLst>
              <a:ext uri="{FF2B5EF4-FFF2-40B4-BE49-F238E27FC236}">
                <a16:creationId xmlns:a16="http://schemas.microsoft.com/office/drawing/2014/main" id="{4330B312-4082-4A0B-B755-44EC5F59D746}"/>
              </a:ext>
            </a:extLst>
          </p:cNvPr>
          <p:cNvSpPr>
            <a:spLocks noGrp="1"/>
          </p:cNvSpPr>
          <p:nvPr>
            <p:ph type="sldNum" sz="quarter" idx="11"/>
          </p:nvPr>
        </p:nvSpPr>
        <p:spPr/>
        <p:txBody>
          <a:bodyPr/>
          <a:lstStyle/>
          <a:p>
            <a:pPr>
              <a:defRPr/>
            </a:pPr>
            <a:fld id="{3FFE790D-BCFB-4008-9260-CA63AEE325FD}" type="slidenum">
              <a:rPr lang="en-US" smtClean="0"/>
              <a:pPr>
                <a:defRPr/>
              </a:pPr>
              <a:t>4</a:t>
            </a:fld>
            <a:endParaRPr lang="en-US" dirty="0"/>
          </a:p>
        </p:txBody>
      </p:sp>
      <p:sp>
        <p:nvSpPr>
          <p:cNvPr id="4" name="标题 3">
            <a:extLst>
              <a:ext uri="{FF2B5EF4-FFF2-40B4-BE49-F238E27FC236}">
                <a16:creationId xmlns:a16="http://schemas.microsoft.com/office/drawing/2014/main" id="{C59CFC43-927C-48A3-AAE8-349D84C13D2D}"/>
              </a:ext>
            </a:extLst>
          </p:cNvPr>
          <p:cNvSpPr>
            <a:spLocks noGrp="1"/>
          </p:cNvSpPr>
          <p:nvPr>
            <p:ph type="title"/>
          </p:nvPr>
        </p:nvSpPr>
        <p:spPr/>
        <p:txBody>
          <a:bodyPr/>
          <a:lstStyle/>
          <a:p>
            <a:r>
              <a:rPr lang="zh-CN" altLang="en-US" dirty="0">
                <a:sym typeface="+mn-ea"/>
              </a:rPr>
              <a:t>域名系统概述</a:t>
            </a:r>
            <a:endParaRPr lang="zh-CN" altLang="en-US" dirty="0"/>
          </a:p>
        </p:txBody>
      </p:sp>
      <p:sp>
        <p:nvSpPr>
          <p:cNvPr id="5" name="文本框 4">
            <a:extLst>
              <a:ext uri="{FF2B5EF4-FFF2-40B4-BE49-F238E27FC236}">
                <a16:creationId xmlns:a16="http://schemas.microsoft.com/office/drawing/2014/main" id="{C7023E7D-25FE-4676-8363-C7182F604C27}"/>
              </a:ext>
            </a:extLst>
          </p:cNvPr>
          <p:cNvSpPr txBox="1"/>
          <p:nvPr/>
        </p:nvSpPr>
        <p:spPr>
          <a:xfrm>
            <a:off x="1219200" y="1552109"/>
            <a:ext cx="3754554" cy="523220"/>
          </a:xfrm>
          <a:prstGeom prst="rect">
            <a:avLst/>
          </a:prstGeom>
          <a:noFill/>
        </p:spPr>
        <p:txBody>
          <a:bodyPr wrap="none" rtlCol="0">
            <a:spAutoFit/>
          </a:bodyPr>
          <a:lstStyle/>
          <a:p>
            <a:r>
              <a:rPr lang="zh-CN" altLang="en-US" sz="2800" dirty="0">
                <a:solidFill>
                  <a:srgbClr val="FF0000"/>
                </a:solidFill>
              </a:rPr>
              <a:t>多个域名映射到同一</a:t>
            </a:r>
            <a:r>
              <a:rPr lang="en-US" altLang="zh-CN" sz="2800" dirty="0">
                <a:solidFill>
                  <a:srgbClr val="FF0000"/>
                </a:solidFill>
              </a:rPr>
              <a:t>IP</a:t>
            </a:r>
            <a:endParaRPr lang="zh-CN" altLang="en-US" sz="2800" dirty="0">
              <a:solidFill>
                <a:srgbClr val="FF0000"/>
              </a:solidFill>
            </a:endParaRPr>
          </a:p>
        </p:txBody>
      </p:sp>
      <p:sp>
        <p:nvSpPr>
          <p:cNvPr id="6" name="文本框 5">
            <a:extLst>
              <a:ext uri="{FF2B5EF4-FFF2-40B4-BE49-F238E27FC236}">
                <a16:creationId xmlns:a16="http://schemas.microsoft.com/office/drawing/2014/main" id="{83AA0075-6BD1-4580-8F73-20D5126015BF}"/>
              </a:ext>
            </a:extLst>
          </p:cNvPr>
          <p:cNvSpPr txBox="1"/>
          <p:nvPr/>
        </p:nvSpPr>
        <p:spPr>
          <a:xfrm>
            <a:off x="7315200" y="1552109"/>
            <a:ext cx="3395481" cy="523220"/>
          </a:xfrm>
          <a:prstGeom prst="rect">
            <a:avLst/>
          </a:prstGeom>
          <a:noFill/>
        </p:spPr>
        <p:txBody>
          <a:bodyPr wrap="none" rtlCol="0">
            <a:spAutoFit/>
          </a:bodyPr>
          <a:lstStyle/>
          <a:p>
            <a:r>
              <a:rPr lang="zh-CN" altLang="en-US" sz="2800" dirty="0">
                <a:solidFill>
                  <a:srgbClr val="FF0000"/>
                </a:solidFill>
              </a:rPr>
              <a:t>一个域名对应多个</a:t>
            </a:r>
            <a:r>
              <a:rPr lang="en-US" altLang="zh-CN" sz="2800" dirty="0">
                <a:solidFill>
                  <a:srgbClr val="FF0000"/>
                </a:solidFill>
              </a:rPr>
              <a:t>IP</a:t>
            </a:r>
            <a:endParaRPr lang="zh-CN" altLang="en-US" sz="2800" dirty="0">
              <a:solidFill>
                <a:srgbClr val="FF0000"/>
              </a:solidFill>
            </a:endParaRPr>
          </a:p>
        </p:txBody>
      </p:sp>
      <p:sp>
        <p:nvSpPr>
          <p:cNvPr id="7" name="内容占位符 1">
            <a:extLst>
              <a:ext uri="{FF2B5EF4-FFF2-40B4-BE49-F238E27FC236}">
                <a16:creationId xmlns:a16="http://schemas.microsoft.com/office/drawing/2014/main" id="{B7247870-348C-48EC-9827-E0CB3A7E05E7}"/>
              </a:ext>
            </a:extLst>
          </p:cNvPr>
          <p:cNvSpPr txBox="1">
            <a:spLocks/>
          </p:cNvSpPr>
          <p:nvPr/>
        </p:nvSpPr>
        <p:spPr bwMode="auto">
          <a:xfrm>
            <a:off x="6683400" y="2209800"/>
            <a:ext cx="5486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257175" indent="-257175" algn="l" rtl="0" eaLnBrk="0" fontAlgn="base" hangingPunct="0">
              <a:spcBef>
                <a:spcPct val="50000"/>
              </a:spcBef>
              <a:spcAft>
                <a:spcPct val="0"/>
              </a:spcAft>
              <a:buFont typeface="Wingdings" pitchFamily="2" charset="2"/>
              <a:buChar char="Ø"/>
              <a:defRPr sz="2100">
                <a:solidFill>
                  <a:schemeClr val="tx1"/>
                </a:solidFill>
                <a:latin typeface="+mn-lt"/>
                <a:ea typeface="+mn-ea"/>
                <a:cs typeface="+mn-cs"/>
              </a:defRPr>
            </a:lvl1pPr>
            <a:lvl2pPr marL="557213" indent="-214313" algn="l" rtl="0" eaLnBrk="0" fontAlgn="base" hangingPunct="0">
              <a:spcBef>
                <a:spcPct val="20000"/>
              </a:spcBef>
              <a:spcAft>
                <a:spcPct val="0"/>
              </a:spcAft>
              <a:buChar char="•"/>
              <a:defRPr sz="1800">
                <a:solidFill>
                  <a:schemeClr val="tx1"/>
                </a:solidFill>
                <a:latin typeface="+mn-lt"/>
              </a:defRPr>
            </a:lvl2pPr>
            <a:lvl3pPr marL="857250" indent="-171450" algn="l" rtl="0" eaLnBrk="0" fontAlgn="base" hangingPunct="0">
              <a:spcBef>
                <a:spcPct val="20000"/>
              </a:spcBef>
              <a:spcAft>
                <a:spcPct val="0"/>
              </a:spcAft>
              <a:buChar char="•"/>
              <a:defRPr sz="1500">
                <a:solidFill>
                  <a:schemeClr val="tx1"/>
                </a:solidFill>
                <a:latin typeface="+mn-lt"/>
              </a:defRPr>
            </a:lvl3pPr>
            <a:lvl4pPr marL="1200150" indent="-171450" algn="l" rtl="0" eaLnBrk="0" fontAlgn="base" hangingPunct="0">
              <a:spcBef>
                <a:spcPct val="20000"/>
              </a:spcBef>
              <a:spcAft>
                <a:spcPct val="0"/>
              </a:spcAft>
              <a:buChar char="•"/>
              <a:defRPr>
                <a:solidFill>
                  <a:schemeClr val="tx1"/>
                </a:solidFill>
                <a:latin typeface="+mn-lt"/>
              </a:defRPr>
            </a:lvl4pPr>
            <a:lvl5pPr marL="1543050" indent="-171450" algn="l" rtl="0" eaLnBrk="0" fontAlgn="base" hangingPunct="0">
              <a:spcBef>
                <a:spcPct val="20000"/>
              </a:spcBef>
              <a:spcAft>
                <a:spcPct val="0"/>
              </a:spcAft>
              <a:buChar char="•"/>
              <a:defRPr>
                <a:solidFill>
                  <a:schemeClr val="tx1"/>
                </a:solidFill>
                <a:latin typeface="+mn-lt"/>
              </a:defRPr>
            </a:lvl5pPr>
            <a:lvl6pPr marL="1885950" indent="-171450" algn="l" rtl="0" fontAlgn="base">
              <a:spcBef>
                <a:spcPct val="20000"/>
              </a:spcBef>
              <a:spcAft>
                <a:spcPct val="0"/>
              </a:spcAft>
              <a:buChar char="•"/>
              <a:defRPr>
                <a:solidFill>
                  <a:schemeClr val="tx1"/>
                </a:solidFill>
                <a:latin typeface="+mn-lt"/>
              </a:defRPr>
            </a:lvl6pPr>
            <a:lvl7pPr marL="2228850" indent="-171450" algn="l" rtl="0" fontAlgn="base">
              <a:spcBef>
                <a:spcPct val="20000"/>
              </a:spcBef>
              <a:spcAft>
                <a:spcPct val="0"/>
              </a:spcAft>
              <a:buChar char="•"/>
              <a:defRPr>
                <a:solidFill>
                  <a:schemeClr val="tx1"/>
                </a:solidFill>
                <a:latin typeface="+mn-lt"/>
              </a:defRPr>
            </a:lvl7pPr>
            <a:lvl8pPr marL="2571750" indent="-171450" algn="l" rtl="0" fontAlgn="base">
              <a:spcBef>
                <a:spcPct val="20000"/>
              </a:spcBef>
              <a:spcAft>
                <a:spcPct val="0"/>
              </a:spcAft>
              <a:buChar char="•"/>
              <a:defRPr>
                <a:solidFill>
                  <a:schemeClr val="tx1"/>
                </a:solidFill>
                <a:latin typeface="+mn-lt"/>
              </a:defRPr>
            </a:lvl8pPr>
            <a:lvl9pPr marL="2914650" indent="-171450" algn="l" rtl="0" fontAlgn="base">
              <a:spcBef>
                <a:spcPct val="20000"/>
              </a:spcBef>
              <a:spcAft>
                <a:spcPct val="0"/>
              </a:spcAft>
              <a:buChar char="•"/>
              <a:defRPr>
                <a:solidFill>
                  <a:schemeClr val="tx1"/>
                </a:solidFill>
                <a:latin typeface="+mn-lt"/>
              </a:defRPr>
            </a:lvl9pPr>
          </a:lstStyle>
          <a:p>
            <a:r>
              <a:rPr lang="zh-CN" altLang="en-US" kern="0" dirty="0"/>
              <a:t>同一域名可以由多个主机进行服务</a:t>
            </a:r>
            <a:endParaRPr lang="en-US" altLang="zh-CN" kern="0" dirty="0"/>
          </a:p>
          <a:p>
            <a:r>
              <a:rPr lang="en-US" altLang="zh-CN" kern="0" dirty="0"/>
              <a:t>DNS</a:t>
            </a:r>
            <a:r>
              <a:rPr lang="zh-CN" altLang="en-US" kern="0" dirty="0"/>
              <a:t>起了</a:t>
            </a:r>
            <a:r>
              <a:rPr lang="zh-CN" altLang="en-US" kern="0" dirty="0">
                <a:solidFill>
                  <a:srgbClr val="0070C0"/>
                </a:solidFill>
              </a:rPr>
              <a:t>延迟优化</a:t>
            </a:r>
            <a:r>
              <a:rPr lang="zh-CN" altLang="en-US" kern="0" dirty="0"/>
              <a:t>与</a:t>
            </a:r>
            <a:r>
              <a:rPr lang="zh-CN" altLang="en-US" kern="0" dirty="0">
                <a:solidFill>
                  <a:srgbClr val="0070C0"/>
                </a:solidFill>
              </a:rPr>
              <a:t>负载均衡</a:t>
            </a:r>
            <a:r>
              <a:rPr lang="zh-CN" altLang="en-US" kern="0" dirty="0"/>
              <a:t>的作用</a:t>
            </a:r>
          </a:p>
        </p:txBody>
      </p:sp>
      <p:pic>
        <p:nvPicPr>
          <p:cNvPr id="8" name="Picture 159">
            <a:extLst>
              <a:ext uri="{FF2B5EF4-FFF2-40B4-BE49-F238E27FC236}">
                <a16:creationId xmlns:a16="http://schemas.microsoft.com/office/drawing/2014/main" id="{7DAEF8F0-A0CD-4777-A190-F30215BA29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54141" y="4650601"/>
            <a:ext cx="662059" cy="711925"/>
          </a:xfrm>
          <a:prstGeom prst="rect">
            <a:avLst/>
          </a:prstGeom>
        </p:spPr>
      </p:pic>
      <p:cxnSp>
        <p:nvCxnSpPr>
          <p:cNvPr id="9" name="Straight Connector 163">
            <a:extLst>
              <a:ext uri="{FF2B5EF4-FFF2-40B4-BE49-F238E27FC236}">
                <a16:creationId xmlns:a16="http://schemas.microsoft.com/office/drawing/2014/main" id="{E8817AA7-1937-4A03-9DEA-29E8DE55C132}"/>
              </a:ext>
            </a:extLst>
          </p:cNvPr>
          <p:cNvCxnSpPr>
            <a:cxnSpLocks/>
          </p:cNvCxnSpPr>
          <p:nvPr/>
        </p:nvCxnSpPr>
        <p:spPr bwMode="auto">
          <a:xfrm flipV="1">
            <a:off x="7987541" y="4002459"/>
            <a:ext cx="842136" cy="648142"/>
          </a:xfrm>
          <a:prstGeom prst="line">
            <a:avLst/>
          </a:prstGeom>
          <a:ln>
            <a:headEnd type="none" w="med" len="med"/>
            <a:tailEnd type="none" w="med" len="med"/>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2">
            <a:schemeClr val="dk1"/>
          </a:lnRef>
          <a:fillRef idx="0">
            <a:schemeClr val="dk1"/>
          </a:fillRef>
          <a:effectRef idx="1">
            <a:schemeClr val="dk1"/>
          </a:effectRef>
          <a:fontRef idx="minor">
            <a:schemeClr val="tx1"/>
          </a:fontRef>
        </p:style>
      </p:cxnSp>
      <p:pic>
        <p:nvPicPr>
          <p:cNvPr id="10" name="Picture 159">
            <a:extLst>
              <a:ext uri="{FF2B5EF4-FFF2-40B4-BE49-F238E27FC236}">
                <a16:creationId xmlns:a16="http://schemas.microsoft.com/office/drawing/2014/main" id="{E6C785B0-C3FC-4BC4-8C2C-495C77AB6D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01018" y="4650600"/>
            <a:ext cx="662059" cy="711925"/>
          </a:xfrm>
          <a:prstGeom prst="rect">
            <a:avLst/>
          </a:prstGeom>
        </p:spPr>
      </p:pic>
      <p:pic>
        <p:nvPicPr>
          <p:cNvPr id="11" name="Picture 159">
            <a:extLst>
              <a:ext uri="{FF2B5EF4-FFF2-40B4-BE49-F238E27FC236}">
                <a16:creationId xmlns:a16="http://schemas.microsoft.com/office/drawing/2014/main" id="{BC269DF6-7FD3-4DB6-BDD3-72AD5F4C1E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71618" y="4650600"/>
            <a:ext cx="662059" cy="711925"/>
          </a:xfrm>
          <a:prstGeom prst="rect">
            <a:avLst/>
          </a:prstGeom>
        </p:spPr>
      </p:pic>
      <p:pic>
        <p:nvPicPr>
          <p:cNvPr id="12" name="Picture 159">
            <a:extLst>
              <a:ext uri="{FF2B5EF4-FFF2-40B4-BE49-F238E27FC236}">
                <a16:creationId xmlns:a16="http://schemas.microsoft.com/office/drawing/2014/main" id="{E79CFCB1-59EB-4724-BB75-4D4AF7C341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83141" y="4650600"/>
            <a:ext cx="662059" cy="711925"/>
          </a:xfrm>
          <a:prstGeom prst="rect">
            <a:avLst/>
          </a:prstGeom>
        </p:spPr>
      </p:pic>
      <p:cxnSp>
        <p:nvCxnSpPr>
          <p:cNvPr id="13" name="Straight Connector 163">
            <a:extLst>
              <a:ext uri="{FF2B5EF4-FFF2-40B4-BE49-F238E27FC236}">
                <a16:creationId xmlns:a16="http://schemas.microsoft.com/office/drawing/2014/main" id="{4019BDFF-577E-46AA-9526-97C5766977DD}"/>
              </a:ext>
            </a:extLst>
          </p:cNvPr>
          <p:cNvCxnSpPr>
            <a:cxnSpLocks/>
            <a:stCxn id="10" idx="0"/>
          </p:cNvCxnSpPr>
          <p:nvPr/>
        </p:nvCxnSpPr>
        <p:spPr bwMode="auto">
          <a:xfrm flipV="1">
            <a:off x="9032048" y="4039974"/>
            <a:ext cx="147093" cy="610626"/>
          </a:xfrm>
          <a:prstGeom prst="line">
            <a:avLst/>
          </a:prstGeom>
          <a:ln>
            <a:headEnd type="none" w="med" len="med"/>
            <a:tailEnd type="none" w="med" len="med"/>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2">
            <a:schemeClr val="dk1"/>
          </a:lnRef>
          <a:fillRef idx="0">
            <a:schemeClr val="dk1"/>
          </a:fillRef>
          <a:effectRef idx="1">
            <a:schemeClr val="dk1"/>
          </a:effectRef>
          <a:fontRef idx="minor">
            <a:schemeClr val="tx1"/>
          </a:fontRef>
        </p:style>
      </p:cxnSp>
      <p:cxnSp>
        <p:nvCxnSpPr>
          <p:cNvPr id="16" name="Straight Connector 163">
            <a:extLst>
              <a:ext uri="{FF2B5EF4-FFF2-40B4-BE49-F238E27FC236}">
                <a16:creationId xmlns:a16="http://schemas.microsoft.com/office/drawing/2014/main" id="{83A3982D-0ABE-4437-9943-B7979E43A868}"/>
              </a:ext>
            </a:extLst>
          </p:cNvPr>
          <p:cNvCxnSpPr>
            <a:cxnSpLocks/>
          </p:cNvCxnSpPr>
          <p:nvPr/>
        </p:nvCxnSpPr>
        <p:spPr bwMode="auto">
          <a:xfrm flipH="1" flipV="1">
            <a:off x="9544473" y="4039974"/>
            <a:ext cx="500468" cy="533400"/>
          </a:xfrm>
          <a:prstGeom prst="line">
            <a:avLst/>
          </a:prstGeom>
          <a:ln>
            <a:headEnd type="none" w="med" len="med"/>
            <a:tailEnd type="none" w="med" len="med"/>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2">
            <a:schemeClr val="dk1"/>
          </a:lnRef>
          <a:fillRef idx="0">
            <a:schemeClr val="dk1"/>
          </a:fillRef>
          <a:effectRef idx="1">
            <a:schemeClr val="dk1"/>
          </a:effectRef>
          <a:fontRef idx="minor">
            <a:schemeClr val="tx1"/>
          </a:fontRef>
        </p:style>
      </p:cxnSp>
      <p:cxnSp>
        <p:nvCxnSpPr>
          <p:cNvPr id="19" name="Straight Connector 163">
            <a:extLst>
              <a:ext uri="{FF2B5EF4-FFF2-40B4-BE49-F238E27FC236}">
                <a16:creationId xmlns:a16="http://schemas.microsoft.com/office/drawing/2014/main" id="{F4C600EA-E5CE-4A0D-BB09-8737D3C531EC}"/>
              </a:ext>
            </a:extLst>
          </p:cNvPr>
          <p:cNvCxnSpPr>
            <a:cxnSpLocks/>
          </p:cNvCxnSpPr>
          <p:nvPr/>
        </p:nvCxnSpPr>
        <p:spPr bwMode="auto">
          <a:xfrm flipH="1" flipV="1">
            <a:off x="9968741" y="4002459"/>
            <a:ext cx="914400" cy="570915"/>
          </a:xfrm>
          <a:prstGeom prst="line">
            <a:avLst/>
          </a:prstGeom>
          <a:ln>
            <a:headEnd type="none" w="med" len="med"/>
            <a:tailEnd type="none" w="med" len="med"/>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2">
            <a:schemeClr val="dk1"/>
          </a:lnRef>
          <a:fillRef idx="0">
            <a:schemeClr val="dk1"/>
          </a:fillRef>
          <a:effectRef idx="1">
            <a:schemeClr val="dk1"/>
          </a:effectRef>
          <a:fontRef idx="minor">
            <a:schemeClr val="tx1"/>
          </a:fontRef>
        </p:style>
      </p:cxnSp>
      <p:sp>
        <p:nvSpPr>
          <p:cNvPr id="22" name="TextBox 7">
            <a:extLst>
              <a:ext uri="{FF2B5EF4-FFF2-40B4-BE49-F238E27FC236}">
                <a16:creationId xmlns:a16="http://schemas.microsoft.com/office/drawing/2014/main" id="{0EB66692-F7F9-4037-872C-A07869AF22D5}"/>
              </a:ext>
            </a:extLst>
          </p:cNvPr>
          <p:cNvSpPr txBox="1"/>
          <p:nvPr/>
        </p:nvSpPr>
        <p:spPr>
          <a:xfrm>
            <a:off x="7813995" y="3514323"/>
            <a:ext cx="3030897" cy="400110"/>
          </a:xfrm>
          <a:prstGeom prst="rect">
            <a:avLst/>
          </a:prstGeom>
          <a:noFill/>
        </p:spPr>
        <p:txBody>
          <a:bodyPr wrap="square" rtlCol="0">
            <a:spAutoFit/>
          </a:bodyPr>
          <a:lstStyle/>
          <a:p>
            <a:pPr algn="ctr"/>
            <a:r>
              <a:rPr lang="en-US" altLang="zh-CN" sz="2000" dirty="0">
                <a:hlinkClick r:id="rId4"/>
              </a:rPr>
              <a:t>www.baidu.cn</a:t>
            </a:r>
            <a:r>
              <a:rPr lang="zh-CN" altLang="en-US" sz="2000" dirty="0"/>
              <a:t> </a:t>
            </a:r>
            <a:endParaRPr lang="en-US" altLang="zh-CN" sz="2000" dirty="0"/>
          </a:p>
        </p:txBody>
      </p:sp>
    </p:spTree>
    <p:extLst>
      <p:ext uri="{BB962C8B-B14F-4D97-AF65-F5344CB8AC3E}">
        <p14:creationId xmlns:p14="http://schemas.microsoft.com/office/powerpoint/2010/main" val="93885041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normAutofit/>
          </a:bodyPr>
          <a:lstStyle/>
          <a:p>
            <a:r>
              <a:rPr lang="en-US" altLang="zh-CN" dirty="0">
                <a:sym typeface="+mn-ea"/>
              </a:rPr>
              <a:t>DNS</a:t>
            </a:r>
            <a:r>
              <a:rPr lang="zh-CN" altLang="en-US" dirty="0">
                <a:sym typeface="+mn-ea"/>
              </a:rPr>
              <a:t>报文：资源部分 </a:t>
            </a:r>
            <a:r>
              <a:rPr lang="en-US" altLang="zh-CN" dirty="0">
                <a:sym typeface="+mn-ea"/>
              </a:rPr>
              <a:t>– </a:t>
            </a:r>
            <a:r>
              <a:rPr lang="zh-CN" altLang="en-US" dirty="0">
                <a:sym typeface="+mn-ea"/>
              </a:rPr>
              <a:t>资源记录类型</a:t>
            </a:r>
            <a:endParaRPr lang="zh-CN" altLang="en-US" dirty="0"/>
          </a:p>
        </p:txBody>
      </p:sp>
      <p:sp>
        <p:nvSpPr>
          <p:cNvPr id="10" name="灯片编号占位符 9"/>
          <p:cNvSpPr>
            <a:spLocks noGrp="1"/>
          </p:cNvSpPr>
          <p:nvPr>
            <p:ph type="sldNum" sz="quarter" idx="11"/>
          </p:nvPr>
        </p:nvSpPr>
        <p:spPr/>
        <p:txBody>
          <a:bodyPr/>
          <a:lstStyle/>
          <a:p>
            <a:fld id="{8D4D1E41-7A09-AB4A-A4E1-09765ADA2698}" type="slidenum">
              <a:rPr kumimoji="1" lang="zh-CN" altLang="en-US" smtClean="0"/>
              <a:t>40</a:t>
            </a:fld>
            <a:endParaRPr kumimoji="1" lang="zh-CN" altLang="en-US" dirty="0"/>
          </a:p>
        </p:txBody>
      </p:sp>
      <p:sp>
        <p:nvSpPr>
          <p:cNvPr id="6" name="内容占位符 2"/>
          <p:cNvSpPr>
            <a:spLocks noGrp="1"/>
          </p:cNvSpPr>
          <p:nvPr/>
        </p:nvSpPr>
        <p:spPr>
          <a:xfrm>
            <a:off x="838200" y="1351915"/>
            <a:ext cx="8417560" cy="785495"/>
          </a:xfrm>
          <a:prstGeom prst="rect">
            <a:avLst/>
          </a:prstGeom>
        </p:spPr>
        <p:txBody>
          <a:bodyPr vert="horz" lIns="91440" tIns="45720" rIns="91440" bIns="45720" rtlCol="0">
            <a:normAutofit/>
          </a:bodyPr>
          <a:lstStyle>
            <a:lvl1pPr marL="360680" indent="-360680" algn="l" rtl="0" eaLnBrk="1" latinLnBrk="0" hangingPunct="1">
              <a:lnSpc>
                <a:spcPct val="100000"/>
              </a:lnSpc>
              <a:spcBef>
                <a:spcPts val="600"/>
              </a:spcBef>
              <a:buFont typeface="Wingdings" panose="05000000000000000000" pitchFamily="2" charset="2"/>
              <a:buChar char="Ø"/>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algn="just">
              <a:lnSpc>
                <a:spcPct val="130000"/>
              </a:lnSpc>
              <a:buClrTx/>
              <a:buSzTx/>
              <a:buNone/>
            </a:pPr>
            <a:r>
              <a:rPr lang="en-US" altLang="zh-CN" dirty="0">
                <a:sym typeface="+mn-ea"/>
              </a:rPr>
              <a:t>DNS资源记录的不同类型详解</a:t>
            </a:r>
          </a:p>
        </p:txBody>
      </p:sp>
      <p:sp>
        <p:nvSpPr>
          <p:cNvPr id="3" name="文本框 2"/>
          <p:cNvSpPr txBox="1"/>
          <p:nvPr/>
        </p:nvSpPr>
        <p:spPr>
          <a:xfrm>
            <a:off x="3279775" y="1900555"/>
            <a:ext cx="6831965" cy="521970"/>
          </a:xfrm>
          <a:prstGeom prst="rect">
            <a:avLst/>
          </a:prstGeom>
          <a:noFill/>
        </p:spPr>
        <p:txBody>
          <a:bodyPr wrap="square" rtlCol="0">
            <a:spAutoFit/>
          </a:bodyPr>
          <a:lstStyle/>
          <a:p>
            <a:pPr indent="-360680" algn="just">
              <a:lnSpc>
                <a:spcPct val="130000"/>
              </a:lnSpc>
              <a:spcBef>
                <a:spcPts val="600"/>
              </a:spcBef>
              <a:buClrTx/>
              <a:buSzTx/>
              <a:buFont typeface="Wingdings" panose="05000000000000000000" pitchFamily="2" charset="2"/>
            </a:pPr>
            <a:r>
              <a:rPr kumimoji="1" lang="en-US" altLang="zh-CN" sz="2800" noProof="0" dirty="0">
                <a:ln>
                  <a:noFill/>
                </a:ln>
                <a:solidFill>
                  <a:srgbClr val="C00000"/>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RR格式</a:t>
            </a:r>
            <a:r>
              <a:rPr kumimoji="1" lang="en-US" altLang="zh-CN" sz="2800" noProof="0" dirty="0">
                <a:ln>
                  <a:noFill/>
                </a:ln>
                <a:solidFill>
                  <a:srgbClr val="C00000"/>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Wingdings" panose="05000000000000000000" pitchFamily="2" charset="2"/>
              </a:rPr>
              <a:t>：(name, ttl, class, type, value)</a:t>
            </a:r>
            <a:endParaRPr kumimoji="1" lang="en-US" altLang="zh-CN" sz="2800" noProof="0" dirty="0">
              <a:ln>
                <a:noFill/>
              </a:ln>
              <a:solidFill>
                <a:srgbClr val="C00000"/>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8" name="文本框 17"/>
          <p:cNvSpPr txBox="1"/>
          <p:nvPr/>
        </p:nvSpPr>
        <p:spPr>
          <a:xfrm>
            <a:off x="918845" y="2648585"/>
            <a:ext cx="3863975" cy="1553210"/>
          </a:xfrm>
          <a:prstGeom prst="rect">
            <a:avLst/>
          </a:prstGeom>
          <a:noFill/>
        </p:spPr>
        <p:txBody>
          <a:bodyPr wrap="square" rtlCol="0">
            <a:spAutoFit/>
          </a:bodyPr>
          <a:lstStyle/>
          <a:p>
            <a:pPr marL="342900" indent="-342900" algn="l">
              <a:spcBef>
                <a:spcPts val="300"/>
              </a:spcBef>
              <a:spcAft>
                <a:spcPts val="0"/>
              </a:spcAft>
              <a:buClrTx/>
              <a:buSzTx/>
              <a:buFont typeface="Wingdings" panose="05000000000000000000" pitchFamily="2" charset="2"/>
              <a:buChar char="Ø"/>
            </a:pPr>
            <a:r>
              <a:rPr kumimoji="1" lang="en-US" altLang="zh-CN" sz="2400" noProof="0" dirty="0">
                <a:ln>
                  <a:noFill/>
                </a:ln>
                <a:solidFill>
                  <a:srgbClr val="C00000"/>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type=SOA</a:t>
            </a:r>
          </a:p>
          <a:p>
            <a:pPr marL="800100" lvl="2" indent="-342900" algn="l">
              <a:spcBef>
                <a:spcPts val="300"/>
              </a:spcBef>
              <a:spcAft>
                <a:spcPts val="0"/>
              </a:spcAft>
              <a:buClrTx/>
              <a:buSzTx/>
              <a:buFont typeface="Wingdings" panose="05000000000000000000" pitchFamily="2" charset="2"/>
              <a:buChar char="Ø"/>
            </a:pPr>
            <a:r>
              <a:rPr lang="zh-CN" altLang="en-US" sz="2200" dirty="0">
                <a:latin typeface="微软雅黑" panose="020B0503020204020204" pitchFamily="34" charset="-122"/>
                <a:ea typeface="微软雅黑" panose="020B0503020204020204" pitchFamily="34" charset="-122"/>
                <a:cs typeface="微软雅黑" panose="020B0503020204020204" pitchFamily="34" charset="-122"/>
              </a:rPr>
              <a:t>name是请求域名</a:t>
            </a:r>
          </a:p>
          <a:p>
            <a:pPr marL="800100" lvl="2" indent="-342900" algn="l">
              <a:spcBef>
                <a:spcPts val="300"/>
              </a:spcBef>
              <a:spcAft>
                <a:spcPts val="0"/>
              </a:spcAft>
              <a:buClrTx/>
              <a:buSzTx/>
              <a:buFont typeface="Wingdings" panose="05000000000000000000" pitchFamily="2" charset="2"/>
              <a:buChar char="Ø"/>
            </a:pPr>
            <a:r>
              <a:rPr lang="zh-CN" altLang="en-US" sz="2200" dirty="0">
                <a:latin typeface="微软雅黑" panose="020B0503020204020204" pitchFamily="34" charset="-122"/>
                <a:ea typeface="微软雅黑" panose="020B0503020204020204" pitchFamily="34" charset="-122"/>
                <a:cs typeface="微软雅黑" panose="020B0503020204020204" pitchFamily="34" charset="-122"/>
              </a:rPr>
              <a:t>value是请求域名的DNS区域的权威性信息</a:t>
            </a:r>
            <a:endParaRPr lang="en-US" altLang="zh-CN" sz="24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9" name="文本框 18"/>
          <p:cNvSpPr txBox="1"/>
          <p:nvPr/>
        </p:nvSpPr>
        <p:spPr>
          <a:xfrm>
            <a:off x="5383530" y="2648585"/>
            <a:ext cx="5828030" cy="1214755"/>
          </a:xfrm>
          <a:prstGeom prst="rect">
            <a:avLst/>
          </a:prstGeom>
          <a:noFill/>
        </p:spPr>
        <p:txBody>
          <a:bodyPr wrap="square" rtlCol="0">
            <a:spAutoFit/>
          </a:bodyPr>
          <a:lstStyle/>
          <a:p>
            <a:pPr marL="342900" indent="-342900">
              <a:spcBef>
                <a:spcPts val="300"/>
              </a:spcBef>
              <a:buFont typeface="Wingdings" panose="05000000000000000000" pitchFamily="2" charset="2"/>
              <a:buChar char="Ø"/>
            </a:pPr>
            <a:r>
              <a:rPr kumimoji="1" lang="en-US" altLang="zh-CN" sz="24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type=</a:t>
            </a:r>
            <a:r>
              <a:rPr kumimoji="1" lang="en-US" altLang="zh-CN" sz="2400" noProof="0" dirty="0">
                <a:ln>
                  <a:noFill/>
                </a:ln>
                <a:solidFill>
                  <a:srgbClr val="C00000"/>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TXT</a:t>
            </a:r>
          </a:p>
          <a:p>
            <a:pPr marL="800100" lvl="2" indent="-342900" algn="l">
              <a:spcBef>
                <a:spcPts val="300"/>
              </a:spcBef>
              <a:spcAft>
                <a:spcPts val="0"/>
              </a:spcAft>
              <a:buClrTx/>
              <a:buSzTx/>
              <a:buFont typeface="Wingdings" panose="05000000000000000000" pitchFamily="2" charset="2"/>
              <a:buChar char="Ø"/>
            </a:pPr>
            <a:r>
              <a:rPr lang="zh-CN" altLang="en-US" sz="2200" dirty="0">
                <a:latin typeface="微软雅黑" panose="020B0503020204020204" pitchFamily="34" charset="-122"/>
                <a:ea typeface="微软雅黑" panose="020B0503020204020204" pitchFamily="34" charset="-122"/>
                <a:cs typeface="微软雅黑" panose="020B0503020204020204" pitchFamily="34" charset="-122"/>
              </a:rPr>
              <a:t>name是请求域名</a:t>
            </a:r>
          </a:p>
          <a:p>
            <a:pPr marL="800100" lvl="2" indent="-342900" algn="l">
              <a:spcBef>
                <a:spcPts val="300"/>
              </a:spcBef>
              <a:spcAft>
                <a:spcPts val="0"/>
              </a:spcAft>
              <a:buClrTx/>
              <a:buSzTx/>
              <a:buFont typeface="Wingdings" panose="05000000000000000000" pitchFamily="2" charset="2"/>
              <a:buChar char="Ø"/>
            </a:pPr>
            <a:r>
              <a:rPr lang="zh-CN" altLang="en-US" sz="2200" dirty="0">
                <a:latin typeface="微软雅黑" panose="020B0503020204020204" pitchFamily="34" charset="-122"/>
                <a:ea typeface="微软雅黑" panose="020B0503020204020204" pitchFamily="34" charset="-122"/>
                <a:cs typeface="微软雅黑" panose="020B0503020204020204" pitchFamily="34" charset="-122"/>
              </a:rPr>
              <a:t>value是某个主机名或域名设置的说明</a:t>
            </a:r>
          </a:p>
        </p:txBody>
      </p:sp>
      <p:sp>
        <p:nvSpPr>
          <p:cNvPr id="20" name="文本框 19"/>
          <p:cNvSpPr txBox="1"/>
          <p:nvPr/>
        </p:nvSpPr>
        <p:spPr>
          <a:xfrm>
            <a:off x="918845" y="4457700"/>
            <a:ext cx="4602480" cy="1214755"/>
          </a:xfrm>
          <a:prstGeom prst="rect">
            <a:avLst/>
          </a:prstGeom>
          <a:noFill/>
        </p:spPr>
        <p:txBody>
          <a:bodyPr wrap="square" rtlCol="0">
            <a:spAutoFit/>
          </a:bodyPr>
          <a:lstStyle/>
          <a:p>
            <a:pPr marL="342900" indent="-342900">
              <a:spcBef>
                <a:spcPts val="300"/>
              </a:spcBef>
              <a:buFont typeface="Wingdings" panose="05000000000000000000" pitchFamily="2" charset="2"/>
              <a:buChar char="Ø"/>
            </a:pPr>
            <a:r>
              <a:rPr kumimoji="1" lang="en-US" altLang="zh-CN" sz="24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type=</a:t>
            </a:r>
            <a:r>
              <a:rPr kumimoji="1" lang="en-US" altLang="zh-CN" sz="2400" noProof="0" dirty="0">
                <a:ln>
                  <a:noFill/>
                </a:ln>
                <a:solidFill>
                  <a:srgbClr val="C00000"/>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AAAA</a:t>
            </a:r>
          </a:p>
          <a:p>
            <a:pPr marL="800100" lvl="2" indent="-342900" algn="l">
              <a:spcBef>
                <a:spcPts val="300"/>
              </a:spcBef>
              <a:spcAft>
                <a:spcPts val="0"/>
              </a:spcAft>
              <a:buClrTx/>
              <a:buSzTx/>
              <a:buFont typeface="Wingdings" panose="05000000000000000000" pitchFamily="2" charset="2"/>
              <a:buChar char="Ø"/>
            </a:pPr>
            <a:r>
              <a:rPr lang="zh-CN" altLang="en-US" sz="2200" dirty="0">
                <a:latin typeface="微软雅黑" panose="020B0503020204020204" pitchFamily="34" charset="-122"/>
                <a:ea typeface="微软雅黑" panose="020B0503020204020204" pitchFamily="34" charset="-122"/>
                <a:cs typeface="微软雅黑" panose="020B0503020204020204" pitchFamily="34" charset="-122"/>
              </a:rPr>
              <a:t>name是请求域名</a:t>
            </a:r>
          </a:p>
          <a:p>
            <a:pPr marL="800100" lvl="2" indent="-342900" algn="l">
              <a:spcBef>
                <a:spcPts val="300"/>
              </a:spcBef>
              <a:spcAft>
                <a:spcPts val="0"/>
              </a:spcAft>
              <a:buClrTx/>
              <a:buSzTx/>
              <a:buFont typeface="Wingdings" panose="05000000000000000000" pitchFamily="2" charset="2"/>
              <a:buChar char="Ø"/>
            </a:pPr>
            <a:r>
              <a:rPr lang="zh-CN" altLang="en-US" sz="2200" dirty="0">
                <a:latin typeface="微软雅黑" panose="020B0503020204020204" pitchFamily="34" charset="-122"/>
                <a:ea typeface="微软雅黑" panose="020B0503020204020204" pitchFamily="34" charset="-122"/>
                <a:cs typeface="微软雅黑" panose="020B0503020204020204" pitchFamily="34" charset="-122"/>
              </a:rPr>
              <a:t>value是请求域名的IPv6地址</a:t>
            </a:r>
          </a:p>
        </p:txBody>
      </p:sp>
      <p:sp>
        <p:nvSpPr>
          <p:cNvPr id="21" name="文本框 20"/>
          <p:cNvSpPr txBox="1"/>
          <p:nvPr/>
        </p:nvSpPr>
        <p:spPr>
          <a:xfrm>
            <a:off x="5383384" y="4457914"/>
            <a:ext cx="6385085" cy="1215717"/>
          </a:xfrm>
          <a:prstGeom prst="rect">
            <a:avLst/>
          </a:prstGeom>
          <a:noFill/>
        </p:spPr>
        <p:txBody>
          <a:bodyPr wrap="square" rtlCol="0">
            <a:spAutoFit/>
          </a:bodyPr>
          <a:lstStyle/>
          <a:p>
            <a:pPr marL="342900" indent="-342900">
              <a:spcBef>
                <a:spcPts val="300"/>
              </a:spcBef>
              <a:buFont typeface="Wingdings" panose="05000000000000000000" pitchFamily="2" charset="2"/>
              <a:buChar char="Ø"/>
            </a:pPr>
            <a:r>
              <a:rPr kumimoji="1" lang="en-US" altLang="zh-CN" sz="24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type=</a:t>
            </a:r>
            <a:r>
              <a:rPr kumimoji="1" lang="en-US" altLang="zh-CN" sz="2400" noProof="0" dirty="0">
                <a:ln>
                  <a:noFill/>
                </a:ln>
                <a:solidFill>
                  <a:srgbClr val="C00000"/>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PTR</a:t>
            </a:r>
          </a:p>
          <a:p>
            <a:pPr marL="800100" lvl="2" indent="-342900" algn="l">
              <a:spcBef>
                <a:spcPts val="300"/>
              </a:spcBef>
              <a:spcAft>
                <a:spcPts val="0"/>
              </a:spcAft>
              <a:buClrTx/>
              <a:buSzTx/>
              <a:buFont typeface="Wingdings" panose="05000000000000000000" pitchFamily="2" charset="2"/>
              <a:buChar char="Ø"/>
            </a:pPr>
            <a:r>
              <a:rPr lang="zh-CN" altLang="en-US" sz="2200" dirty="0">
                <a:latin typeface="微软雅黑" panose="020B0503020204020204" pitchFamily="34" charset="-122"/>
                <a:ea typeface="微软雅黑" panose="020B0503020204020204" pitchFamily="34" charset="-122"/>
                <a:cs typeface="微软雅黑" panose="020B0503020204020204" pitchFamily="34" charset="-122"/>
              </a:rPr>
              <a:t>name是IP地址</a:t>
            </a:r>
          </a:p>
          <a:p>
            <a:pPr marL="800100" lvl="2" indent="-342900" algn="l">
              <a:spcBef>
                <a:spcPts val="300"/>
              </a:spcBef>
              <a:spcAft>
                <a:spcPts val="0"/>
              </a:spcAft>
              <a:buClrTx/>
              <a:buSzTx/>
              <a:buFont typeface="Wingdings" panose="05000000000000000000" pitchFamily="2" charset="2"/>
              <a:buChar char="Ø"/>
            </a:pPr>
            <a:r>
              <a:rPr lang="zh-CN" altLang="en-US" sz="2200" dirty="0">
                <a:latin typeface="微软雅黑" panose="020B0503020204020204" pitchFamily="34" charset="-122"/>
                <a:ea typeface="微软雅黑" panose="020B0503020204020204" pitchFamily="34" charset="-122"/>
                <a:cs typeface="微软雅黑" panose="020B0503020204020204" pitchFamily="34" charset="-122"/>
              </a:rPr>
              <a:t>value是与给定 IP 地址关联的域名</a:t>
            </a:r>
          </a:p>
        </p:txBody>
      </p:sp>
    </p:spTree>
    <p:extLst>
      <p:ext uri="{BB962C8B-B14F-4D97-AF65-F5344CB8AC3E}">
        <p14:creationId xmlns:p14="http://schemas.microsoft.com/office/powerpoint/2010/main" val="361420316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normAutofit/>
          </a:bodyPr>
          <a:lstStyle/>
          <a:p>
            <a:r>
              <a:rPr lang="zh-CN" altLang="en-US" dirty="0">
                <a:sym typeface="+mn-ea"/>
              </a:rPr>
              <a:t>资源记录示例</a:t>
            </a:r>
            <a:endParaRPr lang="zh-CN" altLang="en-US" dirty="0"/>
          </a:p>
        </p:txBody>
      </p:sp>
      <p:sp>
        <p:nvSpPr>
          <p:cNvPr id="10" name="灯片编号占位符 9"/>
          <p:cNvSpPr>
            <a:spLocks noGrp="1"/>
          </p:cNvSpPr>
          <p:nvPr>
            <p:ph type="sldNum" sz="quarter" idx="11"/>
          </p:nvPr>
        </p:nvSpPr>
        <p:spPr/>
        <p:txBody>
          <a:bodyPr/>
          <a:lstStyle/>
          <a:p>
            <a:fld id="{8D4D1E41-7A09-AB4A-A4E1-09765ADA2698}" type="slidenum">
              <a:rPr kumimoji="1" lang="zh-CN" altLang="en-US" smtClean="0"/>
              <a:t>41</a:t>
            </a:fld>
            <a:endParaRPr kumimoji="1" lang="zh-CN" altLang="en-US" dirty="0"/>
          </a:p>
        </p:txBody>
      </p:sp>
      <p:sp>
        <p:nvSpPr>
          <p:cNvPr id="5" name="内容占位符 2"/>
          <p:cNvSpPr>
            <a:spLocks noGrp="1"/>
          </p:cNvSpPr>
          <p:nvPr/>
        </p:nvSpPr>
        <p:spPr>
          <a:xfrm>
            <a:off x="758825" y="1888490"/>
            <a:ext cx="11168380" cy="4355465"/>
          </a:xfrm>
          <a:prstGeom prst="rect">
            <a:avLst/>
          </a:prstGeom>
        </p:spPr>
        <p:txBody>
          <a:bodyPr vert="horz" lIns="91440" tIns="45720" rIns="91440" bIns="45720" rtlCol="0">
            <a:noAutofit/>
          </a:bodyPr>
          <a:lstStyle>
            <a:lvl1pPr marL="360680" indent="-36068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gn="l">
              <a:lnSpc>
                <a:spcPct val="120000"/>
              </a:lnSpc>
              <a:spcBef>
                <a:spcPts val="300"/>
              </a:spcBef>
              <a:spcAft>
                <a:spcPts val="0"/>
              </a:spcAft>
              <a:buFont typeface="Arial" panose="020B0604020202020204" pitchFamily="34" charset="0"/>
              <a:buChar char="•"/>
            </a:pPr>
            <a:r>
              <a:rPr lang="en-US" altLang="zh-CN" sz="2000" dirty="0">
                <a:solidFill>
                  <a:schemeClr val="tx1"/>
                </a:solidFill>
                <a:cs typeface="Times New Roman" panose="02020603050405020304" charset="0"/>
                <a:sym typeface="+mn-ea"/>
              </a:rPr>
              <a:t>cs.vu.nl.      86400  IN   </a:t>
            </a:r>
            <a:r>
              <a:rPr kumimoji="1" lang="en-US" altLang="zh-CN" sz="2000" noProof="0" dirty="0">
                <a:ln>
                  <a:noFill/>
                </a:ln>
                <a:solidFill>
                  <a:srgbClr val="C00000"/>
                </a:solidFill>
                <a:effectLst/>
                <a:uLnTx/>
                <a:uFillTx/>
                <a:cs typeface="微软雅黑" panose="020B0503020204020204" pitchFamily="34" charset="-122"/>
                <a:sym typeface="+mn-ea"/>
              </a:rPr>
              <a:t>SOA</a:t>
            </a:r>
            <a:r>
              <a:rPr lang="en-US" altLang="zh-CN" sz="2000" dirty="0">
                <a:solidFill>
                  <a:schemeClr val="tx1"/>
                </a:solidFill>
                <a:cs typeface="Times New Roman" panose="02020603050405020304" charset="0"/>
                <a:sym typeface="+mn-ea"/>
              </a:rPr>
              <a:t>   hostmaster.cs.vu.nl. 2020091500 7200 3600 2419200 7200</a:t>
            </a:r>
            <a:endParaRPr lang="en-US" altLang="zh-CN" sz="2000" dirty="0">
              <a:solidFill>
                <a:schemeClr val="tx1"/>
              </a:solidFill>
              <a:cs typeface="Times New Roman" panose="02020603050405020304" charset="0"/>
            </a:endParaRPr>
          </a:p>
          <a:p>
            <a:pPr marL="342900" indent="-342900">
              <a:lnSpc>
                <a:spcPct val="120000"/>
              </a:lnSpc>
              <a:spcBef>
                <a:spcPts val="300"/>
              </a:spcBef>
              <a:buFont typeface="Arial" panose="020B0604020202020204" pitchFamily="34" charset="0"/>
              <a:buChar char="•"/>
            </a:pPr>
            <a:r>
              <a:rPr lang="en-US" altLang="zh-CN" sz="2000" dirty="0">
                <a:solidFill>
                  <a:schemeClr val="tx1"/>
                </a:solidFill>
                <a:cs typeface="Times New Roman" panose="02020603050405020304" charset="0"/>
                <a:sym typeface="+mn-ea"/>
              </a:rPr>
              <a:t>cs.vu.nl.      86400  IN   </a:t>
            </a:r>
            <a:r>
              <a:rPr kumimoji="1" lang="en-US" altLang="zh-CN" sz="2000" dirty="0">
                <a:solidFill>
                  <a:srgbClr val="C00000"/>
                </a:solidFill>
                <a:cs typeface="微软雅黑" panose="020B0503020204020204" pitchFamily="34" charset="-122"/>
                <a:sym typeface="+mn-ea"/>
              </a:rPr>
              <a:t>TXT</a:t>
            </a:r>
            <a:r>
              <a:rPr lang="en-US" altLang="zh-CN" sz="2000" dirty="0">
                <a:solidFill>
                  <a:schemeClr val="tx1"/>
                </a:solidFill>
                <a:cs typeface="Times New Roman" panose="02020603050405020304" charset="0"/>
                <a:sym typeface="+mn-ea"/>
              </a:rPr>
              <a:t> “Vrije Universiteit - Mathematics and Computer Science"</a:t>
            </a:r>
            <a:endParaRPr lang="en-US" altLang="zh-CN" sz="2000" dirty="0">
              <a:solidFill>
                <a:schemeClr val="tx1"/>
              </a:solidFill>
              <a:cs typeface="Times New Roman" panose="02020603050405020304" charset="0"/>
            </a:endParaRPr>
          </a:p>
          <a:p>
            <a:pPr marL="342900" indent="-342900" algn="l">
              <a:lnSpc>
                <a:spcPct val="120000"/>
              </a:lnSpc>
              <a:spcBef>
                <a:spcPts val="300"/>
              </a:spcBef>
              <a:spcAft>
                <a:spcPts val="0"/>
              </a:spcAft>
              <a:buFont typeface="Arial" panose="020B0604020202020204" pitchFamily="34" charset="0"/>
              <a:buChar char="•"/>
            </a:pPr>
            <a:r>
              <a:rPr lang="en-US" altLang="zh-CN" sz="2000" dirty="0">
                <a:solidFill>
                  <a:schemeClr val="tx1"/>
                </a:solidFill>
                <a:cs typeface="Times New Roman" panose="02020603050405020304" charset="0"/>
                <a:sym typeface="+mn-ea"/>
              </a:rPr>
              <a:t>cs.vu.nl.      7200    IN   </a:t>
            </a:r>
            <a:r>
              <a:rPr kumimoji="1" lang="en-US" altLang="zh-CN" sz="2000" noProof="0" dirty="0">
                <a:ln>
                  <a:noFill/>
                </a:ln>
                <a:solidFill>
                  <a:srgbClr val="C00000"/>
                </a:solidFill>
                <a:effectLst/>
                <a:uLnTx/>
                <a:uFillTx/>
                <a:cs typeface="微软雅黑" panose="020B0503020204020204" pitchFamily="34" charset="-122"/>
                <a:sym typeface="+mn-ea"/>
              </a:rPr>
              <a:t>MX</a:t>
            </a:r>
            <a:r>
              <a:rPr lang="en-US" altLang="zh-CN" sz="2000" dirty="0">
                <a:solidFill>
                  <a:schemeClr val="tx1"/>
                </a:solidFill>
                <a:cs typeface="Times New Roman" panose="02020603050405020304" charset="0"/>
                <a:sym typeface="+mn-ea"/>
              </a:rPr>
              <a:t>	  10 mx2.surfmailfilter.nl. </a:t>
            </a:r>
            <a:endParaRPr lang="en-US" altLang="zh-CN" sz="2000" dirty="0">
              <a:solidFill>
                <a:schemeClr val="tx1"/>
              </a:solidFill>
              <a:cs typeface="Times New Roman" panose="02020603050405020304" charset="0"/>
            </a:endParaRPr>
          </a:p>
          <a:p>
            <a:pPr marL="342900" indent="-342900" algn="l">
              <a:lnSpc>
                <a:spcPct val="120000"/>
              </a:lnSpc>
              <a:spcBef>
                <a:spcPts val="300"/>
              </a:spcBef>
              <a:spcAft>
                <a:spcPts val="0"/>
              </a:spcAft>
              <a:buFont typeface="Arial" panose="020B0604020202020204" pitchFamily="34" charset="0"/>
              <a:buChar char="•"/>
            </a:pPr>
            <a:r>
              <a:rPr lang="en-US" altLang="zh-CN" sz="2000" dirty="0">
                <a:solidFill>
                  <a:schemeClr val="tx1"/>
                </a:solidFill>
                <a:cs typeface="Times New Roman" panose="02020603050405020304" charset="0"/>
                <a:sym typeface="+mn-ea"/>
              </a:rPr>
              <a:t>cs.vu.nl.      60        IN   </a:t>
            </a:r>
            <a:r>
              <a:rPr kumimoji="1" lang="en-US" altLang="zh-CN" sz="2000" dirty="0">
                <a:solidFill>
                  <a:srgbClr val="C00000"/>
                </a:solidFill>
                <a:cs typeface="Times New Roman" panose="02020603050405020304" charset="0"/>
                <a:sym typeface="+mn-ea"/>
              </a:rPr>
              <a:t>TXT</a:t>
            </a:r>
            <a:r>
              <a:rPr lang="en-US" altLang="zh-CN" sz="2000" dirty="0">
                <a:solidFill>
                  <a:schemeClr val="tx1"/>
                </a:solidFill>
                <a:cs typeface="Times New Roman" panose="02020603050405020304" charset="0"/>
                <a:sym typeface="+mn-ea"/>
              </a:rPr>
              <a:t>	 "Vrije Universiteit - Mathematics and Computer Science" </a:t>
            </a:r>
            <a:endParaRPr lang="en-US" altLang="zh-CN" sz="2000" dirty="0">
              <a:solidFill>
                <a:schemeClr val="tx1"/>
              </a:solidFill>
              <a:cs typeface="Times New Roman" panose="02020603050405020304" charset="0"/>
            </a:endParaRPr>
          </a:p>
          <a:p>
            <a:pPr marL="342900" indent="-342900" algn="l">
              <a:lnSpc>
                <a:spcPct val="120000"/>
              </a:lnSpc>
              <a:spcBef>
                <a:spcPts val="300"/>
              </a:spcBef>
              <a:spcAft>
                <a:spcPts val="0"/>
              </a:spcAft>
              <a:buClrTx/>
              <a:buSzTx/>
              <a:buFont typeface="Arial" panose="020B0604020202020204" pitchFamily="34" charset="0"/>
              <a:buChar char="•"/>
            </a:pPr>
            <a:r>
              <a:rPr lang="en-US" altLang="zh-CN" sz="2000" dirty="0">
                <a:solidFill>
                  <a:schemeClr val="tx1"/>
                </a:solidFill>
                <a:cs typeface="Times New Roman" panose="02020603050405020304" charset="0"/>
                <a:sym typeface="+mn-ea"/>
              </a:rPr>
              <a:t>cs.vu.nl.      86400  IN   </a:t>
            </a:r>
            <a:r>
              <a:rPr kumimoji="1" lang="en-US" altLang="zh-CN" sz="2000" noProof="0" dirty="0">
                <a:ln>
                  <a:noFill/>
                </a:ln>
                <a:solidFill>
                  <a:srgbClr val="C00000"/>
                </a:solidFill>
                <a:effectLst/>
                <a:uLnTx/>
                <a:uFillTx/>
                <a:cs typeface="微软雅黑" panose="020B0503020204020204" pitchFamily="34" charset="-122"/>
                <a:sym typeface="+mn-ea"/>
              </a:rPr>
              <a:t>NS</a:t>
            </a:r>
            <a:r>
              <a:rPr lang="en-US" altLang="zh-CN" sz="2000" dirty="0">
                <a:cs typeface="Times New Roman" panose="02020603050405020304" charset="0"/>
                <a:sym typeface="+mn-ea"/>
              </a:rPr>
              <a:t>	 new-ns2.vu.nl.</a:t>
            </a:r>
            <a:endParaRPr lang="en-US" altLang="zh-CN" sz="2000" dirty="0">
              <a:cs typeface="Times New Roman" panose="02020603050405020304" charset="0"/>
            </a:endParaRPr>
          </a:p>
          <a:p>
            <a:pPr marL="342900" indent="-342900" algn="l">
              <a:lnSpc>
                <a:spcPct val="120000"/>
              </a:lnSpc>
              <a:spcBef>
                <a:spcPts val="300"/>
              </a:spcBef>
              <a:spcAft>
                <a:spcPts val="0"/>
              </a:spcAft>
              <a:buClrTx/>
              <a:buSzTx/>
              <a:buFont typeface="Arial" panose="020B0604020202020204" pitchFamily="34" charset="0"/>
              <a:buChar char="•"/>
            </a:pPr>
            <a:r>
              <a:rPr lang="en-US" altLang="zh-CN" sz="2000" dirty="0">
                <a:cs typeface="Times New Roman" panose="02020603050405020304" charset="0"/>
                <a:sym typeface="+mn-ea"/>
              </a:rPr>
              <a:t>google.com.    299     IN</a:t>
            </a:r>
            <a:r>
              <a:rPr lang="en-US" altLang="zh-CN" sz="2000" dirty="0">
                <a:solidFill>
                  <a:schemeClr val="tx1"/>
                </a:solidFill>
                <a:cs typeface="Times New Roman" panose="02020603050405020304" charset="0"/>
                <a:sym typeface="+mn-ea"/>
              </a:rPr>
              <a:t>	</a:t>
            </a:r>
            <a:r>
              <a:rPr kumimoji="1" lang="en-US" altLang="zh-CN" sz="2000" noProof="0" dirty="0">
                <a:ln>
                  <a:noFill/>
                </a:ln>
                <a:solidFill>
                  <a:srgbClr val="C00000"/>
                </a:solidFill>
                <a:effectLst/>
                <a:uLnTx/>
                <a:uFillTx/>
                <a:cs typeface="微软雅黑" panose="020B0503020204020204" pitchFamily="34" charset="-122"/>
                <a:sym typeface="+mn-ea"/>
              </a:rPr>
              <a:t>AAAA</a:t>
            </a:r>
            <a:r>
              <a:rPr lang="en-US" altLang="zh-CN" sz="2000" dirty="0">
                <a:solidFill>
                  <a:schemeClr val="tx1"/>
                </a:solidFill>
                <a:cs typeface="Times New Roman" panose="02020603050405020304" charset="0"/>
                <a:sym typeface="+mn-ea"/>
              </a:rPr>
              <a:t>	2a00:1450:4017:804::200e</a:t>
            </a:r>
            <a:endParaRPr lang="en-US" altLang="zh-CN" sz="2000" dirty="0">
              <a:solidFill>
                <a:schemeClr val="tx1"/>
              </a:solidFill>
              <a:cs typeface="Times New Roman" panose="02020603050405020304" charset="0"/>
            </a:endParaRPr>
          </a:p>
          <a:p>
            <a:pPr marL="342900" indent="-342900" algn="l">
              <a:lnSpc>
                <a:spcPct val="120000"/>
              </a:lnSpc>
              <a:spcBef>
                <a:spcPts val="300"/>
              </a:spcBef>
              <a:spcAft>
                <a:spcPts val="0"/>
              </a:spcAft>
              <a:buFont typeface="Arial" panose="020B0604020202020204" pitchFamily="34" charset="0"/>
              <a:buChar char="•"/>
            </a:pPr>
            <a:r>
              <a:rPr lang="it-IT" altLang="zh-CN" sz="2000" dirty="0">
                <a:solidFill>
                  <a:schemeClr val="tx1"/>
                </a:solidFill>
                <a:cs typeface="Times New Roman" panose="02020603050405020304" charset="0"/>
                <a:sym typeface="+mn-ea"/>
              </a:rPr>
              <a:t>69.174.82.46.in-addr.arpa. 	35078 	IN	</a:t>
            </a:r>
            <a:r>
              <a:rPr kumimoji="1" lang="en-US" altLang="zh-CN" sz="2000" noProof="0" dirty="0">
                <a:ln>
                  <a:noFill/>
                </a:ln>
                <a:solidFill>
                  <a:srgbClr val="C00000"/>
                </a:solidFill>
                <a:effectLst/>
                <a:uLnTx/>
                <a:uFillTx/>
                <a:cs typeface="微软雅黑" panose="020B0503020204020204" pitchFamily="34" charset="-122"/>
                <a:sym typeface="+mn-ea"/>
              </a:rPr>
              <a:t>PTR</a:t>
            </a:r>
            <a:r>
              <a:rPr lang="it-IT" altLang="zh-CN" sz="2000" dirty="0">
                <a:solidFill>
                  <a:schemeClr val="tx1"/>
                </a:solidFill>
                <a:cs typeface="Times New Roman" panose="02020603050405020304" charset="0"/>
                <a:sym typeface="+mn-ea"/>
              </a:rPr>
              <a:t>	p2e52ae45.dip0.t-ipconnect.de.</a:t>
            </a:r>
            <a:endParaRPr lang="it-IT" altLang="zh-CN" sz="2000" dirty="0">
              <a:solidFill>
                <a:schemeClr val="tx1"/>
              </a:solidFill>
              <a:cs typeface="Times New Roman" panose="02020603050405020304" charset="0"/>
            </a:endParaRPr>
          </a:p>
          <a:p>
            <a:pPr marL="342900" indent="-342900" algn="l">
              <a:lnSpc>
                <a:spcPct val="120000"/>
              </a:lnSpc>
              <a:spcBef>
                <a:spcPts val="300"/>
              </a:spcBef>
              <a:spcAft>
                <a:spcPts val="0"/>
              </a:spcAft>
              <a:buFont typeface="Arial" panose="020B0604020202020204" pitchFamily="34" charset="0"/>
              <a:buChar char="•"/>
            </a:pPr>
            <a:r>
              <a:rPr lang="it-IT" altLang="zh-CN" sz="2000" dirty="0">
                <a:solidFill>
                  <a:schemeClr val="tx1"/>
                </a:solidFill>
                <a:cs typeface="Times New Roman" panose="02020603050405020304" charset="0"/>
                <a:sym typeface="+mn-ea"/>
              </a:rPr>
              <a:t>p2e52ae45.dip0.t-ipconnect.de. 	86400	 IN	</a:t>
            </a:r>
            <a:r>
              <a:rPr kumimoji="1" lang="en-US" altLang="zh-CN" sz="2000" noProof="0" dirty="0">
                <a:ln>
                  <a:noFill/>
                </a:ln>
                <a:solidFill>
                  <a:srgbClr val="C00000"/>
                </a:solidFill>
                <a:effectLst/>
                <a:uLnTx/>
                <a:uFillTx/>
                <a:cs typeface="微软雅黑" panose="020B0503020204020204" pitchFamily="34" charset="-122"/>
                <a:sym typeface="+mn-ea"/>
              </a:rPr>
              <a:t>A</a:t>
            </a:r>
            <a:r>
              <a:rPr lang="it-IT" altLang="zh-CN" sz="2000" dirty="0">
                <a:solidFill>
                  <a:schemeClr val="tx1"/>
                </a:solidFill>
                <a:cs typeface="Times New Roman" panose="02020603050405020304" charset="0"/>
                <a:sym typeface="+mn-ea"/>
              </a:rPr>
              <a:t>	46.82.174.69</a:t>
            </a:r>
            <a:endParaRPr lang="en-US" altLang="zh-CN" sz="2000" dirty="0">
              <a:solidFill>
                <a:schemeClr val="tx1"/>
              </a:solidFill>
              <a:cs typeface="Times New Roman" panose="02020603050405020304" charset="0"/>
            </a:endParaRPr>
          </a:p>
          <a:p>
            <a:pPr marL="342900" indent="-342900" algn="l">
              <a:lnSpc>
                <a:spcPct val="120000"/>
              </a:lnSpc>
              <a:spcBef>
                <a:spcPts val="300"/>
              </a:spcBef>
              <a:spcAft>
                <a:spcPts val="0"/>
              </a:spcAft>
              <a:buFont typeface="Arial" panose="020B0604020202020204" pitchFamily="34" charset="0"/>
              <a:buChar char="•"/>
            </a:pPr>
            <a:r>
              <a:rPr lang="en-US" altLang="zh-CN" sz="2000" dirty="0">
                <a:solidFill>
                  <a:schemeClr val="tx1"/>
                </a:solidFill>
                <a:cs typeface="Times New Roman" panose="02020603050405020304" charset="0"/>
                <a:sym typeface="+mn-ea"/>
              </a:rPr>
              <a:t>www.cs.vu.nl.	60	IN	</a:t>
            </a:r>
            <a:r>
              <a:rPr kumimoji="1" lang="en-US" altLang="zh-CN" sz="2000" noProof="0" dirty="0">
                <a:ln>
                  <a:noFill/>
                </a:ln>
                <a:solidFill>
                  <a:srgbClr val="C00000"/>
                </a:solidFill>
                <a:effectLst/>
                <a:uLnTx/>
                <a:uFillTx/>
                <a:cs typeface="微软雅黑" panose="020B0503020204020204" pitchFamily="34" charset="-122"/>
                <a:sym typeface="+mn-ea"/>
              </a:rPr>
              <a:t>CNAME</a:t>
            </a:r>
            <a:r>
              <a:rPr lang="en-US" altLang="zh-CN" sz="2000" dirty="0">
                <a:solidFill>
                  <a:schemeClr val="tx1"/>
                </a:solidFill>
                <a:cs typeface="Times New Roman" panose="02020603050405020304" charset="0"/>
                <a:sym typeface="+mn-ea"/>
              </a:rPr>
              <a:t>	papac022.vu.nl.</a:t>
            </a:r>
          </a:p>
        </p:txBody>
      </p:sp>
      <p:sp>
        <p:nvSpPr>
          <p:cNvPr id="3" name="文本框 2"/>
          <p:cNvSpPr txBox="1"/>
          <p:nvPr/>
        </p:nvSpPr>
        <p:spPr>
          <a:xfrm>
            <a:off x="3200400" y="1295400"/>
            <a:ext cx="6831965" cy="521970"/>
          </a:xfrm>
          <a:prstGeom prst="rect">
            <a:avLst/>
          </a:prstGeom>
          <a:noFill/>
        </p:spPr>
        <p:txBody>
          <a:bodyPr wrap="square" rtlCol="0">
            <a:spAutoFit/>
          </a:bodyPr>
          <a:lstStyle/>
          <a:p>
            <a:pPr indent="-360680" algn="just">
              <a:lnSpc>
                <a:spcPct val="130000"/>
              </a:lnSpc>
              <a:spcBef>
                <a:spcPts val="600"/>
              </a:spcBef>
              <a:buClrTx/>
              <a:buSzTx/>
              <a:buFont typeface="Wingdings" panose="05000000000000000000" pitchFamily="2" charset="2"/>
            </a:pPr>
            <a:r>
              <a:rPr kumimoji="1" lang="en-US" altLang="zh-CN" sz="2800" noProof="0" dirty="0">
                <a:ln>
                  <a:noFill/>
                </a:ln>
                <a:solidFill>
                  <a:srgbClr val="C00000"/>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RR格式</a:t>
            </a:r>
            <a:r>
              <a:rPr kumimoji="1" lang="en-US" altLang="zh-CN" sz="2800" noProof="0" dirty="0">
                <a:ln>
                  <a:noFill/>
                </a:ln>
                <a:solidFill>
                  <a:srgbClr val="C00000"/>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Wingdings" panose="05000000000000000000" pitchFamily="2" charset="2"/>
              </a:rPr>
              <a:t>：(name, ttl, class, type, value)</a:t>
            </a:r>
            <a:endParaRPr kumimoji="1" lang="en-US" altLang="zh-CN" sz="2800" noProof="0" dirty="0">
              <a:ln>
                <a:noFill/>
              </a:ln>
              <a:solidFill>
                <a:srgbClr val="C00000"/>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Tree>
    <p:extLst>
      <p:ext uri="{BB962C8B-B14F-4D97-AF65-F5344CB8AC3E}">
        <p14:creationId xmlns:p14="http://schemas.microsoft.com/office/powerpoint/2010/main" val="54595524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normAutofit/>
          </a:bodyPr>
          <a:lstStyle/>
          <a:p>
            <a:r>
              <a:rPr lang="zh-CN" altLang="en-US" dirty="0">
                <a:sym typeface="+mn-ea"/>
              </a:rPr>
              <a:t>域名系统高速缓存</a:t>
            </a:r>
            <a:endParaRPr lang="zh-CN" altLang="en-US" dirty="0"/>
          </a:p>
        </p:txBody>
      </p:sp>
      <p:sp>
        <p:nvSpPr>
          <p:cNvPr id="8" name="内容占位符 7">
            <a:extLst>
              <a:ext uri="{FF2B5EF4-FFF2-40B4-BE49-F238E27FC236}">
                <a16:creationId xmlns:a16="http://schemas.microsoft.com/office/drawing/2014/main" id="{5D392F6F-F461-485C-963A-D0FA3B9A989E}"/>
              </a:ext>
            </a:extLst>
          </p:cNvPr>
          <p:cNvSpPr>
            <a:spLocks noGrp="1"/>
          </p:cNvSpPr>
          <p:nvPr>
            <p:ph idx="1"/>
          </p:nvPr>
        </p:nvSpPr>
        <p:spPr/>
        <p:txBody>
          <a:bodyPr/>
          <a:lstStyle/>
          <a:p>
            <a:pPr marL="342900" indent="-342900" algn="just">
              <a:lnSpc>
                <a:spcPct val="120000"/>
              </a:lnSpc>
            </a:pP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sym typeface="+mn-ea"/>
              </a:rPr>
              <a:t>域名服务器广泛使用</a:t>
            </a:r>
            <a:r>
              <a:rPr kumimoji="1" lang="en-US" altLang="zh-CN" sz="2000" dirty="0" err="1">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rPr>
              <a:t>高速缓存，用来存放最近查询过的域名以及从何处获得域名映射信息的记录</a:t>
            </a:r>
            <a:endParaRPr kumimoji="1" lang="en-US" altLang="zh-CN" sz="20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642938" lvl="1" indent="-342900" algn="just">
              <a:lnSpc>
                <a:spcPct val="120000"/>
              </a:lnSpc>
            </a:pP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为提高</a:t>
            </a:r>
            <a:r>
              <a:rPr lang="en-US" altLang="zh-CN" dirty="0">
                <a:latin typeface="微软雅黑" panose="020B0503020204020204" pitchFamily="34" charset="-122"/>
                <a:ea typeface="微软雅黑" panose="020B0503020204020204" pitchFamily="34" charset="-122"/>
                <a:cs typeface="微软雅黑" panose="020B0503020204020204" pitchFamily="34" charset="-122"/>
                <a:sym typeface="+mn-ea"/>
              </a:rPr>
              <a:t>DNS</a:t>
            </a: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查询效率</a:t>
            </a:r>
            <a:endParaRPr lang="en-US" altLang="zh-CN"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642938" lvl="1" indent="-342900" algn="just">
              <a:lnSpc>
                <a:spcPct val="120000"/>
              </a:lnSpc>
            </a:pP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减轻根域名服务器的负荷和减少</a:t>
            </a:r>
            <a:r>
              <a:rPr lang="en-US" altLang="zh-CN" dirty="0">
                <a:latin typeface="微软雅黑" panose="020B0503020204020204" pitchFamily="34" charset="-122"/>
                <a:ea typeface="微软雅黑" panose="020B0503020204020204" pitchFamily="34" charset="-122"/>
                <a:cs typeface="微软雅黑" panose="020B0503020204020204" pitchFamily="34" charset="-122"/>
                <a:sym typeface="+mn-ea"/>
              </a:rPr>
              <a:t>Internet</a:t>
            </a: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上的</a:t>
            </a:r>
            <a:r>
              <a:rPr lang="en-US" altLang="zh-CN" dirty="0">
                <a:latin typeface="微软雅黑" panose="020B0503020204020204" pitchFamily="34" charset="-122"/>
                <a:ea typeface="微软雅黑" panose="020B0503020204020204" pitchFamily="34" charset="-122"/>
                <a:cs typeface="微软雅黑" panose="020B0503020204020204" pitchFamily="34" charset="-122"/>
                <a:sym typeface="+mn-ea"/>
              </a:rPr>
              <a:t>DNS</a:t>
            </a: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查询报文数量</a:t>
            </a:r>
            <a:endParaRPr kumimoji="1" lang="en-US" altLang="zh-CN" sz="1500" b="1" dirty="0">
              <a:solidFill>
                <a:srgbClr val="0070C0"/>
              </a:solidFill>
              <a:latin typeface="微软雅黑" panose="020B0503020204020204" pitchFamily="34" charset="-122"/>
              <a:ea typeface="微软雅黑" panose="020B0503020204020204" pitchFamily="34" charset="-122"/>
              <a:cs typeface="Times New Roman" panose="02020603050405020304" charset="0"/>
              <a:sym typeface="+mn-ea"/>
            </a:endParaRPr>
          </a:p>
          <a:p>
            <a:pPr marL="342900" indent="-342900" algn="just">
              <a:lnSpc>
                <a:spcPct val="120000"/>
              </a:lnSpc>
            </a:pPr>
            <a:r>
              <a:rPr lang="zh-CN" altLang="en-US" sz="2000" dirty="0">
                <a:solidFill>
                  <a:srgbClr val="0070C0"/>
                </a:solidFill>
                <a:latin typeface="微软雅黑" panose="020B0503020204020204" pitchFamily="34" charset="-122"/>
                <a:ea typeface="微软雅黑" panose="020B0503020204020204" pitchFamily="34" charset="-122"/>
                <a:sym typeface="+mn-ea"/>
              </a:rPr>
              <a:t>缓存数据</a:t>
            </a:r>
            <a:r>
              <a:rPr lang="en-US" altLang="zh-CN" sz="2000" dirty="0">
                <a:solidFill>
                  <a:srgbClr val="0070C0"/>
                </a:solidFill>
                <a:latin typeface="微软雅黑" panose="020B0503020204020204" pitchFamily="34" charset="-122"/>
                <a:ea typeface="微软雅黑" panose="020B0503020204020204" pitchFamily="34" charset="-122"/>
                <a:sym typeface="+mn-ea"/>
              </a:rPr>
              <a:t>1</a:t>
            </a:r>
            <a:r>
              <a:rPr lang="zh-CN" altLang="en-US" sz="2000" dirty="0">
                <a:latin typeface="微软雅黑" panose="020B0503020204020204" pitchFamily="34" charset="-122"/>
                <a:ea typeface="微软雅黑" panose="020B0503020204020204" pitchFamily="34" charset="-122"/>
                <a:sym typeface="+mn-ea"/>
              </a:rPr>
              <a:t>：缓存“域名</a:t>
            </a:r>
            <a:r>
              <a:rPr lang="en-US" altLang="zh-CN" sz="2000" dirty="0">
                <a:latin typeface="微软雅黑" panose="020B0503020204020204" pitchFamily="34" charset="-122"/>
                <a:ea typeface="微软雅黑" panose="020B0503020204020204" pitchFamily="34" charset="-122"/>
                <a:sym typeface="+mn-ea"/>
              </a:rPr>
              <a:t>-&gt;IP”</a:t>
            </a:r>
            <a:r>
              <a:rPr lang="zh-CN" altLang="en-US" sz="2000" dirty="0">
                <a:latin typeface="微软雅黑" panose="020B0503020204020204" pitchFamily="34" charset="-122"/>
                <a:ea typeface="微软雅黑" panose="020B0503020204020204" pitchFamily="34" charset="-122"/>
                <a:sym typeface="+mn-ea"/>
              </a:rPr>
              <a:t>映射</a:t>
            </a:r>
            <a:endParaRPr lang="en-US" altLang="zh-CN" sz="2000" dirty="0">
              <a:latin typeface="微软雅黑" panose="020B0503020204020204" pitchFamily="34" charset="-122"/>
              <a:ea typeface="微软雅黑" panose="020B0503020204020204" pitchFamily="34" charset="-122"/>
              <a:sym typeface="+mn-ea"/>
            </a:endParaRPr>
          </a:p>
          <a:p>
            <a:pPr marL="642938" lvl="1" indent="-342900" algn="just">
              <a:lnSpc>
                <a:spcPct val="120000"/>
              </a:lnSpc>
            </a:pP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不久前已有用户查询过域名为y.abc.com的IP地址</a:t>
            </a:r>
            <a:endParaRPr lang="en-US" altLang="zh-CN"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642938" lvl="1" indent="-342900" algn="just">
              <a:lnSpc>
                <a:spcPct val="120000"/>
              </a:lnSpc>
            </a:pP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本地域名服务器/递归解析器就不必再向根域名服务器重新查询y.abc.com的IP地址</a:t>
            </a:r>
            <a:endParaRPr lang="en-US" altLang="zh-CN"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642938" lvl="1" indent="-342900" algn="just">
              <a:lnSpc>
                <a:spcPct val="120000"/>
              </a:lnSpc>
            </a:pP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而是直接把高速缓存中存放的上次查询结果（即y.abc.com的IP地址）告诉用户</a:t>
            </a:r>
            <a:endParaRPr lang="en-US" altLang="zh-CN"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342900" indent="-342900" algn="just">
              <a:lnSpc>
                <a:spcPct val="120000"/>
              </a:lnSpc>
            </a:pPr>
            <a:r>
              <a:rPr lang="zh-CN" altLang="en-US" sz="2000" dirty="0">
                <a:solidFill>
                  <a:srgbClr val="0070C0"/>
                </a:solidFill>
                <a:latin typeface="微软雅黑" panose="020B0503020204020204" pitchFamily="34" charset="-122"/>
                <a:ea typeface="微软雅黑" panose="020B0503020204020204" pitchFamily="34" charset="-122"/>
                <a:sym typeface="+mn-ea"/>
              </a:rPr>
              <a:t>缓存数据</a:t>
            </a:r>
            <a:r>
              <a:rPr lang="en-US" altLang="zh-CN" sz="2000" dirty="0">
                <a:solidFill>
                  <a:srgbClr val="0070C0"/>
                </a:solidFill>
                <a:latin typeface="微软雅黑" panose="020B0503020204020204" pitchFamily="34" charset="-122"/>
                <a:ea typeface="微软雅黑" panose="020B0503020204020204" pitchFamily="34" charset="-122"/>
                <a:sym typeface="+mn-ea"/>
              </a:rPr>
              <a:t>2</a:t>
            </a:r>
            <a:r>
              <a:rPr lang="zh-CN" altLang="en-US" sz="2000" dirty="0">
                <a:latin typeface="微软雅黑" panose="020B0503020204020204" pitchFamily="34" charset="-122"/>
                <a:ea typeface="微软雅黑" panose="020B0503020204020204" pitchFamily="34" charset="-122"/>
                <a:sym typeface="+mn-ea"/>
              </a:rPr>
              <a:t>：缓存顶级域名字服务器信息</a:t>
            </a:r>
            <a:endParaRPr lang="en-US" altLang="zh-CN" sz="2000" dirty="0">
              <a:latin typeface="微软雅黑" panose="020B0503020204020204" pitchFamily="34" charset="-122"/>
              <a:ea typeface="微软雅黑" panose="020B0503020204020204" pitchFamily="34" charset="-122"/>
              <a:sym typeface="+mn-ea"/>
            </a:endParaRPr>
          </a:p>
          <a:p>
            <a:pPr marL="642938" lvl="1" indent="-342900" algn="just">
              <a:lnSpc>
                <a:spcPct val="120000"/>
              </a:lnSpc>
            </a:pP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假定本地域名服务器的缓存中并没有 y.abc.com 的IP地址，但存放着顶级域名服务器 dns.com 的IP地址，则本地域名服务器就不必向根域名服务器进行查询，而可以直接向 .com 顶级域名服务器发送查询请求报文</a:t>
            </a:r>
            <a:endParaRPr lang="en-US" altLang="zh-CN" sz="2100"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0" indent="0">
              <a:buNone/>
            </a:pPr>
            <a:endParaRPr lang="zh-CN" altLang="en-US" dirty="0">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1"/>
          </p:nvPr>
        </p:nvSpPr>
        <p:spPr/>
        <p:txBody>
          <a:bodyPr/>
          <a:lstStyle/>
          <a:p>
            <a:fld id="{8D4D1E41-7A09-AB4A-A4E1-09765ADA2698}" type="slidenum">
              <a:rPr kumimoji="1" lang="zh-CN" altLang="en-US" smtClean="0"/>
              <a:t>42</a:t>
            </a:fld>
            <a:endParaRPr kumimoji="1" lang="zh-CN" altLang="en-US" dirty="0"/>
          </a:p>
        </p:txBody>
      </p:sp>
      <p:sp>
        <p:nvSpPr>
          <p:cNvPr id="3" name="矩形 2">
            <a:extLst>
              <a:ext uri="{FF2B5EF4-FFF2-40B4-BE49-F238E27FC236}">
                <a16:creationId xmlns:a16="http://schemas.microsoft.com/office/drawing/2014/main" id="{078C897E-96AD-40E2-8841-36732D594222}"/>
              </a:ext>
            </a:extLst>
          </p:cNvPr>
          <p:cNvSpPr/>
          <p:nvPr/>
        </p:nvSpPr>
        <p:spPr>
          <a:xfrm>
            <a:off x="6553200" y="5943600"/>
            <a:ext cx="4852610" cy="565604"/>
          </a:xfrm>
          <a:prstGeom prst="rect">
            <a:avLst/>
          </a:prstGeom>
        </p:spPr>
        <p:txBody>
          <a:bodyPr wrap="none">
            <a:spAutoFit/>
          </a:bodyPr>
          <a:lstStyle/>
          <a:p>
            <a:pPr marL="342900" lvl="0" indent="-342900" algn="just">
              <a:lnSpc>
                <a:spcPct val="120000"/>
              </a:lnSpc>
            </a:pPr>
            <a:r>
              <a:rPr kumimoji="1" lang="en-US" altLang="zh-CN" sz="2800" dirty="0" err="1">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rPr>
              <a:t>主机一般也缓存域名有关信息</a:t>
            </a:r>
            <a:endParaRPr kumimoji="1" lang="en-US" altLang="zh-CN" sz="36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Tree>
    <p:extLst>
      <p:ext uri="{BB962C8B-B14F-4D97-AF65-F5344CB8AC3E}">
        <p14:creationId xmlns:p14="http://schemas.microsoft.com/office/powerpoint/2010/main" val="355588508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normAutofit/>
          </a:bodyPr>
          <a:lstStyle/>
          <a:p>
            <a:r>
              <a:rPr lang="zh-CN" altLang="en-US" dirty="0">
                <a:sym typeface="+mn-ea"/>
              </a:rPr>
              <a:t>缓存项目的时限</a:t>
            </a:r>
            <a:endParaRPr lang="zh-CN" altLang="en-US" dirty="0"/>
          </a:p>
        </p:txBody>
      </p:sp>
      <p:sp>
        <p:nvSpPr>
          <p:cNvPr id="8" name="内容占位符 7">
            <a:extLst>
              <a:ext uri="{FF2B5EF4-FFF2-40B4-BE49-F238E27FC236}">
                <a16:creationId xmlns:a16="http://schemas.microsoft.com/office/drawing/2014/main" id="{A161F92F-93F1-41C1-A100-7A713E5B5D99}"/>
              </a:ext>
            </a:extLst>
          </p:cNvPr>
          <p:cNvSpPr>
            <a:spLocks noGrp="1"/>
          </p:cNvSpPr>
          <p:nvPr>
            <p:ph idx="1"/>
          </p:nvPr>
        </p:nvSpPr>
        <p:spPr/>
        <p:txBody>
          <a:bodyPr/>
          <a:lstStyle/>
          <a:p>
            <a:pPr marL="285750" indent="-285750" algn="just">
              <a:lnSpc>
                <a:spcPct val="120000"/>
              </a:lnSpc>
              <a:spcBef>
                <a:spcPct val="5000"/>
              </a:spcBef>
            </a:pPr>
            <a:r>
              <a:rPr lang="zh-CN" altLang="en-US" dirty="0">
                <a:cs typeface="微软雅黑" panose="020B0503020204020204" pitchFamily="34" charset="-122"/>
                <a:sym typeface="+mn-ea"/>
              </a:rPr>
              <a:t>域名到</a:t>
            </a:r>
            <a:r>
              <a:rPr lang="en-US" altLang="zh-CN" dirty="0">
                <a:cs typeface="微软雅黑" panose="020B0503020204020204" pitchFamily="34" charset="-122"/>
                <a:sym typeface="+mn-ea"/>
              </a:rPr>
              <a:t>IP</a:t>
            </a:r>
            <a:r>
              <a:rPr lang="zh-CN" altLang="en-US" dirty="0">
                <a:cs typeface="微软雅黑" panose="020B0503020204020204" pitchFamily="34" charset="-122"/>
                <a:sym typeface="+mn-ea"/>
              </a:rPr>
              <a:t>地址的绑定可能发生变化（但并不会经常改变）</a:t>
            </a:r>
            <a:endParaRPr lang="en-US" altLang="zh-CN" dirty="0">
              <a:cs typeface="微软雅黑" panose="020B0503020204020204" pitchFamily="34" charset="-122"/>
              <a:sym typeface="+mn-ea"/>
            </a:endParaRPr>
          </a:p>
          <a:p>
            <a:pPr marL="285750" indent="-285750" algn="just">
              <a:lnSpc>
                <a:spcPct val="120000"/>
              </a:lnSpc>
              <a:spcBef>
                <a:spcPct val="5000"/>
              </a:spcBef>
            </a:pPr>
            <a:r>
              <a:rPr lang="zh-CN" altLang="en-US" dirty="0">
                <a:cs typeface="微软雅黑" panose="020B0503020204020204" pitchFamily="34" charset="-122"/>
                <a:sym typeface="+mn-ea"/>
              </a:rPr>
              <a:t>为保持高速缓存中的内容正确，域名服务器应为每项内容设置计时器并处理超时项目</a:t>
            </a:r>
            <a:endParaRPr lang="en-US" altLang="zh-CN" dirty="0">
              <a:cs typeface="微软雅黑" panose="020B0503020204020204" pitchFamily="34" charset="-122"/>
              <a:sym typeface="+mn-ea"/>
            </a:endParaRPr>
          </a:p>
          <a:p>
            <a:pPr marL="285750" indent="-285750" algn="just">
              <a:lnSpc>
                <a:spcPct val="120000"/>
              </a:lnSpc>
              <a:spcBef>
                <a:spcPct val="5000"/>
              </a:spcBef>
            </a:pPr>
            <a:r>
              <a:rPr lang="zh-CN" altLang="en-US" dirty="0">
                <a:cs typeface="微软雅黑" panose="020B0503020204020204" pitchFamily="34" charset="-122"/>
                <a:sym typeface="+mn-ea"/>
              </a:rPr>
              <a:t>当回答一个查询请求时，在响应中都指明绑定有效存在的时间值</a:t>
            </a:r>
            <a:endParaRPr lang="en-US" altLang="zh-CN" dirty="0">
              <a:cs typeface="微软雅黑" panose="020B0503020204020204" pitchFamily="34" charset="-122"/>
              <a:sym typeface="+mn-ea"/>
            </a:endParaRPr>
          </a:p>
          <a:p>
            <a:pPr marL="585788" lvl="1" indent="-285750" algn="just">
              <a:lnSpc>
                <a:spcPct val="120000"/>
              </a:lnSpc>
              <a:spcBef>
                <a:spcPct val="5000"/>
              </a:spcBef>
            </a:pPr>
            <a:r>
              <a:rPr kumimoji="1" lang="en-US" altLang="zh-CN" dirty="0">
                <a:solidFill>
                  <a:srgbClr val="C00000"/>
                </a:solidFill>
                <a:cs typeface="微软雅黑" panose="020B0503020204020204" pitchFamily="34" charset="-122"/>
                <a:sym typeface="+mn-ea"/>
              </a:rPr>
              <a:t>典型的数值是每个项目只存放48小时</a:t>
            </a:r>
          </a:p>
          <a:p>
            <a:pPr marL="585788" lvl="1" indent="-285750" algn="just">
              <a:lnSpc>
                <a:spcPct val="120000"/>
              </a:lnSpc>
              <a:spcBef>
                <a:spcPct val="5000"/>
              </a:spcBef>
            </a:pPr>
            <a:r>
              <a:rPr kumimoji="1" lang="en-US" altLang="zh-CN" dirty="0" err="1">
                <a:solidFill>
                  <a:srgbClr val="C00000"/>
                </a:solidFill>
                <a:cs typeface="微软雅黑" panose="020B0503020204020204" pitchFamily="34" charset="-122"/>
                <a:sym typeface="+mn-ea"/>
              </a:rPr>
              <a:t>增加此时间值可减少网络开销，而减少此时间值可提高域名解析的准确性</a:t>
            </a:r>
            <a:endParaRPr lang="zh-CN" altLang="en-US" b="1" dirty="0">
              <a:solidFill>
                <a:schemeClr val="accent5">
                  <a:lumMod val="75000"/>
                </a:schemeClr>
              </a:solidFill>
              <a:latin typeface="宋体" panose="02010600030101010101" pitchFamily="2" charset="-122"/>
              <a:ea typeface="宋体" panose="02010600030101010101" pitchFamily="2" charset="-122"/>
            </a:endParaRPr>
          </a:p>
          <a:p>
            <a:pPr marL="342900" indent="-342900" algn="just">
              <a:lnSpc>
                <a:spcPct val="120000"/>
              </a:lnSpc>
              <a:spcBef>
                <a:spcPts val="600"/>
              </a:spcBef>
            </a:pPr>
            <a:r>
              <a:rPr lang="zh-CN" altLang="en-US" dirty="0">
                <a:cs typeface="微软雅黑" panose="020B0503020204020204" pitchFamily="34" charset="-122"/>
                <a:sym typeface="+mn-ea"/>
              </a:rPr>
              <a:t>当域名服务器已从缓存中删去某项信息后又被请求查询该项信息，就必须重新查询</a:t>
            </a:r>
            <a:endParaRPr lang="zh-CN" altLang="en-US" dirty="0">
              <a:cs typeface="微软雅黑" panose="020B0503020204020204" pitchFamily="34" charset="-122"/>
            </a:endParaRPr>
          </a:p>
          <a:p>
            <a:endParaRPr lang="zh-CN" altLang="en-US" dirty="0"/>
          </a:p>
        </p:txBody>
      </p:sp>
    </p:spTree>
    <p:extLst>
      <p:ext uri="{BB962C8B-B14F-4D97-AF65-F5344CB8AC3E}">
        <p14:creationId xmlns:p14="http://schemas.microsoft.com/office/powerpoint/2010/main" val="6072244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normAutofit/>
          </a:bodyPr>
          <a:lstStyle/>
          <a:p>
            <a:pPr marL="0">
              <a:lnSpc>
                <a:spcPct val="130000"/>
              </a:lnSpc>
              <a:buClrTx/>
              <a:buSzTx/>
              <a:buNone/>
            </a:pPr>
            <a:r>
              <a:rPr lang="en-US" altLang="zh-CN" dirty="0" err="1">
                <a:sym typeface="+mn-ea"/>
              </a:rPr>
              <a:t>DNS协议</a:t>
            </a:r>
            <a:r>
              <a:rPr lang="zh-CN" altLang="en-US" dirty="0">
                <a:sym typeface="+mn-ea"/>
              </a:rPr>
              <a:t>的</a:t>
            </a:r>
            <a:r>
              <a:rPr lang="en-US" altLang="zh-CN" dirty="0" err="1">
                <a:sym typeface="+mn-ea"/>
              </a:rPr>
              <a:t>脆弱性</a:t>
            </a:r>
            <a:endParaRPr kumimoji="1" lang="zh-CN" altLang="en-US" dirty="0">
              <a:solidFill>
                <a:srgbClr val="C00000"/>
              </a:solidFill>
              <a:effectLst/>
              <a:cs typeface="微软雅黑" panose="020B0503020204020204" pitchFamily="34" charset="-122"/>
              <a:sym typeface="+mn-ea"/>
            </a:endParaRPr>
          </a:p>
        </p:txBody>
      </p:sp>
      <p:sp>
        <p:nvSpPr>
          <p:cNvPr id="9" name="内容占位符 8">
            <a:extLst>
              <a:ext uri="{FF2B5EF4-FFF2-40B4-BE49-F238E27FC236}">
                <a16:creationId xmlns:a16="http://schemas.microsoft.com/office/drawing/2014/main" id="{5D9BA776-EC8A-4E18-B66C-FE3901C2C38E}"/>
              </a:ext>
            </a:extLst>
          </p:cNvPr>
          <p:cNvSpPr>
            <a:spLocks noGrp="1"/>
          </p:cNvSpPr>
          <p:nvPr>
            <p:ph idx="1"/>
          </p:nvPr>
        </p:nvSpPr>
        <p:spPr/>
        <p:txBody>
          <a:bodyPr/>
          <a:lstStyle/>
          <a:p>
            <a:pPr marL="285750" indent="-285750">
              <a:lnSpc>
                <a:spcPct val="120000"/>
              </a:lnSpc>
              <a:spcBef>
                <a:spcPct val="5000"/>
              </a:spcBef>
            </a:pPr>
            <a:r>
              <a:rPr lang="zh-CN" altLang="en-US" sz="2800" dirty="0">
                <a:cs typeface="微软雅黑" panose="020B0503020204020204" pitchFamily="34" charset="-122"/>
                <a:sym typeface="+mn-ea"/>
              </a:rPr>
              <a:t>DNS协议设计之初没有过多考虑</a:t>
            </a:r>
            <a:r>
              <a:rPr kumimoji="1" lang="en-US" altLang="zh-CN" sz="2800" dirty="0" err="1">
                <a:solidFill>
                  <a:srgbClr val="C00000"/>
                </a:solidFill>
                <a:cs typeface="微软雅黑" panose="020B0503020204020204" pitchFamily="34" charset="-122"/>
                <a:sym typeface="+mn-ea"/>
              </a:rPr>
              <a:t>安全问题</a:t>
            </a:r>
            <a:endParaRPr kumimoji="1" lang="en-US" altLang="zh-CN" sz="2800" dirty="0">
              <a:solidFill>
                <a:srgbClr val="C00000"/>
              </a:solidFill>
              <a:cs typeface="微软雅黑" panose="020B0503020204020204" pitchFamily="34" charset="-122"/>
              <a:sym typeface="+mn-ea"/>
            </a:endParaRPr>
          </a:p>
          <a:p>
            <a:pPr lvl="1" algn="just">
              <a:lnSpc>
                <a:spcPct val="120000"/>
              </a:lnSpc>
              <a:spcBef>
                <a:spcPts val="600"/>
              </a:spcBef>
              <a:buClrTx/>
              <a:buSzTx/>
            </a:pPr>
            <a:r>
              <a:rPr lang="zh-CN" altLang="en-US" sz="2400" dirty="0">
                <a:cs typeface="微软雅黑" panose="020B0503020204020204" pitchFamily="34" charset="-122"/>
                <a:sym typeface="+mn-ea"/>
              </a:rPr>
              <a:t>几乎所有DNS流量都是基于</a:t>
            </a:r>
            <a:r>
              <a:rPr kumimoji="1" lang="en-US" altLang="zh-CN" sz="2400" dirty="0" err="1">
                <a:solidFill>
                  <a:srgbClr val="C00000"/>
                </a:solidFill>
                <a:cs typeface="微软雅黑" panose="020B0503020204020204" pitchFamily="34" charset="-122"/>
                <a:sym typeface="+mn-ea"/>
              </a:rPr>
              <a:t>UDP明文传输</a:t>
            </a:r>
            <a:r>
              <a:rPr lang="zh-CN" altLang="en-US" sz="2400" dirty="0">
                <a:cs typeface="微软雅黑" panose="020B0503020204020204" pitchFamily="34" charset="-122"/>
                <a:sym typeface="+mn-ea"/>
              </a:rPr>
              <a:t>的</a:t>
            </a:r>
            <a:endParaRPr lang="zh-CN" altLang="en-US" sz="2400" dirty="0">
              <a:cs typeface="微软雅黑" panose="020B0503020204020204" pitchFamily="34" charset="-122"/>
            </a:endParaRPr>
          </a:p>
          <a:p>
            <a:pPr lvl="1" algn="just">
              <a:lnSpc>
                <a:spcPct val="120000"/>
              </a:lnSpc>
              <a:spcBef>
                <a:spcPts val="600"/>
              </a:spcBef>
              <a:buClrTx/>
              <a:buSzTx/>
            </a:pPr>
            <a:r>
              <a:rPr lang="zh-CN" altLang="en-US" sz="2400" dirty="0">
                <a:cs typeface="微软雅黑" panose="020B0503020204020204" pitchFamily="34" charset="-122"/>
                <a:sym typeface="+mn-ea"/>
              </a:rPr>
              <a:t>DNS的资源记录未加上任何的</a:t>
            </a:r>
            <a:r>
              <a:rPr kumimoji="1" lang="en-US" altLang="zh-CN" sz="2400" dirty="0" err="1">
                <a:solidFill>
                  <a:srgbClr val="C00000"/>
                </a:solidFill>
                <a:cs typeface="微软雅黑" panose="020B0503020204020204" pitchFamily="34" charset="-122"/>
                <a:sym typeface="+mn-ea"/>
              </a:rPr>
              <a:t>认证</a:t>
            </a:r>
            <a:r>
              <a:rPr lang="zh-CN" altLang="en-US" sz="2400" dirty="0">
                <a:cs typeface="微软雅黑" panose="020B0503020204020204" pitchFamily="34" charset="-122"/>
                <a:sym typeface="+mn-ea"/>
              </a:rPr>
              <a:t>和</a:t>
            </a:r>
            <a:r>
              <a:rPr kumimoji="1" lang="en-US" altLang="zh-CN" sz="2400" dirty="0" err="1">
                <a:solidFill>
                  <a:srgbClr val="C00000"/>
                </a:solidFill>
                <a:cs typeface="微软雅黑" panose="020B0503020204020204" pitchFamily="34" charset="-122"/>
                <a:sym typeface="+mn-ea"/>
              </a:rPr>
              <a:t>加密措施</a:t>
            </a:r>
            <a:endParaRPr lang="zh-CN" altLang="en-US" sz="2400" dirty="0"/>
          </a:p>
        </p:txBody>
      </p:sp>
      <p:sp>
        <p:nvSpPr>
          <p:cNvPr id="10" name="灯片编号占位符 9"/>
          <p:cNvSpPr>
            <a:spLocks noGrp="1"/>
          </p:cNvSpPr>
          <p:nvPr>
            <p:ph type="sldNum" sz="quarter" idx="11"/>
          </p:nvPr>
        </p:nvSpPr>
        <p:spPr/>
        <p:txBody>
          <a:bodyPr/>
          <a:lstStyle/>
          <a:p>
            <a:fld id="{8D4D1E41-7A09-AB4A-A4E1-09765ADA2698}" type="slidenum">
              <a:rPr kumimoji="1" lang="zh-CN" altLang="en-US" smtClean="0"/>
              <a:t>44</a:t>
            </a:fld>
            <a:endParaRPr kumimoji="1" lang="zh-CN" altLang="en-US" dirty="0"/>
          </a:p>
        </p:txBody>
      </p:sp>
      <p:sp>
        <p:nvSpPr>
          <p:cNvPr id="6" name="内容占位符 2"/>
          <p:cNvSpPr>
            <a:spLocks noGrp="1"/>
          </p:cNvSpPr>
          <p:nvPr/>
        </p:nvSpPr>
        <p:spPr>
          <a:xfrm>
            <a:off x="838200" y="1243965"/>
            <a:ext cx="8417560" cy="785495"/>
          </a:xfrm>
          <a:prstGeom prst="rect">
            <a:avLst/>
          </a:prstGeom>
        </p:spPr>
        <p:txBody>
          <a:bodyPr vert="horz" lIns="91440" tIns="45720" rIns="91440" bIns="45720" rtlCol="0">
            <a:normAutofit/>
          </a:bodyPr>
          <a:lstStyle>
            <a:lvl1pPr marL="360680" indent="-360680" algn="l" rtl="0" eaLnBrk="1" latinLnBrk="0" hangingPunct="1">
              <a:lnSpc>
                <a:spcPct val="100000"/>
              </a:lnSpc>
              <a:spcBef>
                <a:spcPts val="600"/>
              </a:spcBef>
              <a:buFont typeface="Wingdings" panose="05000000000000000000" pitchFamily="2" charset="2"/>
              <a:buChar char="Ø"/>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algn="just">
              <a:lnSpc>
                <a:spcPct val="130000"/>
              </a:lnSpc>
              <a:buClrTx/>
              <a:buSzTx/>
              <a:buNone/>
            </a:pPr>
            <a:endParaRPr kumimoji="1" lang="zh-CN" altLang="en-US" noProof="0" dirty="0">
              <a:ln>
                <a:noFill/>
              </a:ln>
              <a:solidFill>
                <a:srgbClr val="C00000"/>
              </a:solidFill>
              <a:effectLst/>
              <a:uLnTx/>
              <a:uFillTx/>
              <a:cs typeface="微软雅黑" panose="020B0503020204020204" pitchFamily="34" charset="-122"/>
              <a:sym typeface="+mn-ea"/>
            </a:endParaRPr>
          </a:p>
        </p:txBody>
      </p:sp>
      <p:sp>
        <p:nvSpPr>
          <p:cNvPr id="3" name="箭头: 右 4"/>
          <p:cNvSpPr/>
          <p:nvPr/>
        </p:nvSpPr>
        <p:spPr>
          <a:xfrm rot="5400000">
            <a:off x="5462129" y="3687850"/>
            <a:ext cx="961044" cy="4433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3200400" y="4800600"/>
            <a:ext cx="5488316" cy="523220"/>
          </a:xfrm>
          <a:prstGeom prst="rect">
            <a:avLst/>
          </a:prstGeom>
          <a:noFill/>
          <a:ln>
            <a:solidFill>
              <a:srgbClr val="C00000"/>
            </a:solidFill>
          </a:ln>
        </p:spPr>
        <p:txBody>
          <a:bodyPr wrap="square">
            <a:spAutoFit/>
          </a:bodyPr>
          <a:lstStyle/>
          <a:p>
            <a:pPr algn="ctr"/>
            <a:r>
              <a:rPr kumimoji="1" lang="en-US" altLang="zh-CN" sz="2800" noProof="0" dirty="0">
                <a:ln>
                  <a:noFill/>
                </a:ln>
                <a:effectLst/>
                <a:uLnTx/>
                <a:uFillTx/>
                <a:latin typeface="微软雅黑" panose="020B0503020204020204" pitchFamily="34" charset="-122"/>
                <a:ea typeface="微软雅黑" panose="020B0503020204020204" pitchFamily="34" charset="-122"/>
                <a:cs typeface="微软雅黑" panose="020B0503020204020204" pitchFamily="34" charset="-122"/>
              </a:rPr>
              <a:t>1. </a:t>
            </a:r>
            <a:r>
              <a:rPr kumimoji="1" lang="en-US" altLang="zh-CN" sz="2800" noProof="0" dirty="0" err="1">
                <a:ln>
                  <a:noFill/>
                </a:ln>
                <a:effectLst/>
                <a:uLnTx/>
                <a:uFillTx/>
                <a:latin typeface="微软雅黑" panose="020B0503020204020204" pitchFamily="34" charset="-122"/>
                <a:ea typeface="微软雅黑" panose="020B0503020204020204" pitchFamily="34" charset="-122"/>
                <a:cs typeface="微软雅黑" panose="020B0503020204020204" pitchFamily="34" charset="-122"/>
              </a:rPr>
              <a:t>DNS的</a:t>
            </a:r>
            <a:r>
              <a:rPr kumimoji="1" lang="en-US" altLang="zh-CN" sz="2800" noProof="0" dirty="0" err="1">
                <a:ln>
                  <a:noFill/>
                </a:ln>
                <a:solidFill>
                  <a:srgbClr val="0070C0"/>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用户隐私</a:t>
            </a:r>
            <a:r>
              <a:rPr kumimoji="1" lang="en-US" altLang="zh-CN" sz="2800" noProof="0" dirty="0" err="1">
                <a:ln>
                  <a:noFill/>
                </a:ln>
                <a:effectLst/>
                <a:uLnTx/>
                <a:uFillTx/>
                <a:latin typeface="微软雅黑" panose="020B0503020204020204" pitchFamily="34" charset="-122"/>
                <a:ea typeface="微软雅黑" panose="020B0503020204020204" pitchFamily="34" charset="-122"/>
                <a:cs typeface="微软雅黑" panose="020B0503020204020204" pitchFamily="34" charset="-122"/>
              </a:rPr>
              <a:t>容易被泄漏</a:t>
            </a:r>
            <a:endParaRPr lang="zh-CN" altLang="en-US" sz="2800" b="1" dirty="0">
              <a:latin typeface="Times New Roman" panose="02020603050405020304" charset="0"/>
              <a:ea typeface="宋体" panose="02010600030101010101" pitchFamily="2" charset="-122"/>
              <a:cs typeface="Times New Roman" panose="02020603050405020304" charset="0"/>
            </a:endParaRPr>
          </a:p>
        </p:txBody>
      </p:sp>
      <p:sp>
        <p:nvSpPr>
          <p:cNvPr id="4" name="矩形 3">
            <a:extLst>
              <a:ext uri="{FF2B5EF4-FFF2-40B4-BE49-F238E27FC236}">
                <a16:creationId xmlns:a16="http://schemas.microsoft.com/office/drawing/2014/main" id="{1EBC92D3-4E9B-4A9E-9850-E8A7A5C59EA3}"/>
              </a:ext>
            </a:extLst>
          </p:cNvPr>
          <p:cNvSpPr/>
          <p:nvPr/>
        </p:nvSpPr>
        <p:spPr>
          <a:xfrm>
            <a:off x="1676400" y="5614035"/>
            <a:ext cx="9677400" cy="523220"/>
          </a:xfrm>
          <a:prstGeom prst="rect">
            <a:avLst/>
          </a:prstGeom>
          <a:noFill/>
          <a:ln>
            <a:solidFill>
              <a:srgbClr val="C00000"/>
            </a:solidFill>
          </a:ln>
        </p:spPr>
        <p:txBody>
          <a:bodyPr wrap="square">
            <a:spAutoFit/>
          </a:bodyPr>
          <a:lstStyle/>
          <a:p>
            <a:pPr marL="0" lvl="1" algn="ctr"/>
            <a:r>
              <a:rPr kumimoji="1" lang="en-US" altLang="zh-CN" sz="2800" dirty="0">
                <a:latin typeface="微软雅黑" panose="020B0503020204020204" pitchFamily="34" charset="-122"/>
                <a:ea typeface="微软雅黑" panose="020B0503020204020204" pitchFamily="34" charset="-122"/>
                <a:sym typeface="+mn-ea"/>
              </a:rPr>
              <a:t>2. </a:t>
            </a:r>
            <a:r>
              <a:rPr kumimoji="1" lang="zh-CN" altLang="en-US" sz="2800" dirty="0">
                <a:latin typeface="微软雅黑" panose="020B0503020204020204" pitchFamily="34" charset="-122"/>
                <a:ea typeface="微软雅黑" panose="020B0503020204020204" pitchFamily="34" charset="-122"/>
                <a:sym typeface="+mn-ea"/>
              </a:rPr>
              <a:t>多年来，发现了许多威胁DNS</a:t>
            </a:r>
            <a:r>
              <a:rPr kumimoji="1" lang="en-US" altLang="zh-CN" sz="2800" dirty="0" err="1">
                <a:latin typeface="微软雅黑" panose="020B0503020204020204" pitchFamily="34" charset="-122"/>
                <a:ea typeface="微软雅黑" panose="020B0503020204020204" pitchFamily="34" charset="-122"/>
                <a:sym typeface="+mn-ea"/>
              </a:rPr>
              <a:t>系统</a:t>
            </a:r>
            <a:r>
              <a:rPr kumimoji="1" lang="zh-CN" altLang="en-US" sz="2800" dirty="0">
                <a:solidFill>
                  <a:srgbClr val="0070C0"/>
                </a:solidFill>
                <a:latin typeface="微软雅黑" panose="020B0503020204020204" pitchFamily="34" charset="-122"/>
                <a:ea typeface="微软雅黑" panose="020B0503020204020204" pitchFamily="34" charset="-122"/>
                <a:sym typeface="+mn-ea"/>
              </a:rPr>
              <a:t>真实性</a:t>
            </a:r>
            <a:r>
              <a:rPr kumimoji="1" lang="en-US" altLang="zh-CN" sz="2800" dirty="0">
                <a:solidFill>
                  <a:srgbClr val="0070C0"/>
                </a:solidFill>
                <a:latin typeface="微软雅黑" panose="020B0503020204020204" pitchFamily="34" charset="-122"/>
                <a:ea typeface="微软雅黑" panose="020B0503020204020204" pitchFamily="34" charset="-122"/>
                <a:sym typeface="+mn-ea"/>
              </a:rPr>
              <a:t>和</a:t>
            </a:r>
            <a:r>
              <a:rPr kumimoji="1" lang="zh-CN" altLang="en-US" sz="2800" dirty="0">
                <a:solidFill>
                  <a:srgbClr val="0070C0"/>
                </a:solidFill>
                <a:latin typeface="微软雅黑" panose="020B0503020204020204" pitchFamily="34" charset="-122"/>
                <a:ea typeface="微软雅黑" panose="020B0503020204020204" pitchFamily="34" charset="-122"/>
                <a:sym typeface="+mn-ea"/>
              </a:rPr>
              <a:t>完整性</a:t>
            </a:r>
            <a:r>
              <a:rPr kumimoji="1" lang="zh-CN" altLang="en-US" sz="2800" dirty="0">
                <a:latin typeface="微软雅黑" panose="020B0503020204020204" pitchFamily="34" charset="-122"/>
                <a:ea typeface="微软雅黑" panose="020B0503020204020204" pitchFamily="34" charset="-122"/>
                <a:sym typeface="+mn-ea"/>
              </a:rPr>
              <a:t>的漏洞</a:t>
            </a:r>
            <a:endParaRPr kumimoji="1" lang="en-US" altLang="zh-CN" sz="2800" dirty="0">
              <a:latin typeface="微软雅黑" panose="020B0503020204020204" pitchFamily="34" charset="-122"/>
              <a:ea typeface="微软雅黑" panose="020B0503020204020204" pitchFamily="34" charset="-122"/>
              <a:sym typeface="+mn-ea"/>
            </a:endParaRPr>
          </a:p>
        </p:txBody>
      </p:sp>
    </p:spTree>
    <p:extLst>
      <p:ext uri="{BB962C8B-B14F-4D97-AF65-F5344CB8AC3E}">
        <p14:creationId xmlns:p14="http://schemas.microsoft.com/office/powerpoint/2010/main" val="128316469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normAutofit/>
          </a:bodyPr>
          <a:lstStyle/>
          <a:p>
            <a:pPr marL="0">
              <a:lnSpc>
                <a:spcPct val="130000"/>
              </a:lnSpc>
              <a:buClrTx/>
              <a:buSzTx/>
              <a:buNone/>
            </a:pPr>
            <a:r>
              <a:rPr lang="en-US" altLang="zh-CN" dirty="0" err="1">
                <a:sym typeface="+mn-ea"/>
              </a:rPr>
              <a:t>DNS敏感数据主要的泄露途径</a:t>
            </a:r>
            <a:endParaRPr kumimoji="1" lang="zh-CN" altLang="en-US" dirty="0">
              <a:solidFill>
                <a:srgbClr val="C00000"/>
              </a:solidFill>
              <a:effectLst/>
              <a:cs typeface="微软雅黑" panose="020B0503020204020204" pitchFamily="34" charset="-122"/>
              <a:sym typeface="+mn-ea"/>
            </a:endParaRPr>
          </a:p>
        </p:txBody>
      </p:sp>
      <p:sp>
        <p:nvSpPr>
          <p:cNvPr id="8" name="内容占位符 7">
            <a:extLst>
              <a:ext uri="{FF2B5EF4-FFF2-40B4-BE49-F238E27FC236}">
                <a16:creationId xmlns:a16="http://schemas.microsoft.com/office/drawing/2014/main" id="{421A800E-BBE4-4883-B452-44E0B9294F6E}"/>
              </a:ext>
            </a:extLst>
          </p:cNvPr>
          <p:cNvSpPr>
            <a:spLocks noGrp="1"/>
          </p:cNvSpPr>
          <p:nvPr>
            <p:ph idx="1"/>
          </p:nvPr>
        </p:nvSpPr>
        <p:spPr/>
        <p:txBody>
          <a:bodyPr/>
          <a:lstStyle/>
          <a:p>
            <a:pPr marL="342900" indent="-342900" algn="just">
              <a:lnSpc>
                <a:spcPct val="120000"/>
              </a:lnSpc>
            </a:pPr>
            <a:r>
              <a:rPr kumimoji="1" lang="en-US" altLang="zh-CN" dirty="0" err="1">
                <a:solidFill>
                  <a:srgbClr val="C00000"/>
                </a:solidFill>
                <a:cs typeface="微软雅黑" panose="020B0503020204020204" pitchFamily="34" charset="-122"/>
                <a:sym typeface="+mn-ea"/>
              </a:rPr>
              <a:t>通信链路窃听</a:t>
            </a:r>
            <a:r>
              <a:rPr lang="zh-CN" altLang="en-US" dirty="0">
                <a:cs typeface="微软雅黑" panose="020B0503020204020204" pitchFamily="34" charset="-122"/>
                <a:sym typeface="+mn-ea"/>
              </a:rPr>
              <a:t>：由于</a:t>
            </a:r>
            <a:r>
              <a:rPr kumimoji="1" lang="en-US" altLang="zh-CN" dirty="0" err="1">
                <a:solidFill>
                  <a:srgbClr val="C00000"/>
                </a:solidFill>
                <a:cs typeface="微软雅黑" panose="020B0503020204020204" pitchFamily="34" charset="-122"/>
                <a:sym typeface="+mn-ea"/>
              </a:rPr>
              <a:t>DNS的开放性</a:t>
            </a:r>
            <a:r>
              <a:rPr lang="zh-CN" altLang="en-US" dirty="0">
                <a:cs typeface="微软雅黑" panose="020B0503020204020204" pitchFamily="34" charset="-122"/>
                <a:sym typeface="+mn-ea"/>
              </a:rPr>
              <a:t>，窃听者可以像窃听其他流量一样</a:t>
            </a:r>
            <a:r>
              <a:rPr kumimoji="1" lang="en-US" altLang="zh-CN" dirty="0" err="1">
                <a:solidFill>
                  <a:srgbClr val="C00000"/>
                </a:solidFill>
                <a:cs typeface="微软雅黑" panose="020B0503020204020204" pitchFamily="34" charset="-122"/>
                <a:sym typeface="+mn-ea"/>
              </a:rPr>
              <a:t>监听</a:t>
            </a:r>
            <a:r>
              <a:rPr lang="en-US" altLang="zh-CN" dirty="0" err="1">
                <a:cs typeface="微软雅黑" panose="020B0503020204020204" pitchFamily="34" charset="-122"/>
                <a:sym typeface="+mn-ea"/>
              </a:rPr>
              <a:t>DNS</a:t>
            </a:r>
            <a:r>
              <a:rPr lang="zh-CN" altLang="en-US" dirty="0">
                <a:cs typeface="微软雅黑" panose="020B0503020204020204" pitchFamily="34" charset="-122"/>
                <a:sym typeface="+mn-ea"/>
              </a:rPr>
              <a:t>流量。同时DNS查询并不经过任何的</a:t>
            </a:r>
            <a:r>
              <a:rPr kumimoji="1" lang="en-US" altLang="zh-CN" dirty="0" err="1">
                <a:solidFill>
                  <a:srgbClr val="C00000"/>
                </a:solidFill>
                <a:cs typeface="微软雅黑" panose="020B0503020204020204" pitchFamily="34" charset="-122"/>
                <a:sym typeface="+mn-ea"/>
              </a:rPr>
              <a:t>加密手段</a:t>
            </a:r>
            <a:r>
              <a:rPr lang="zh-CN" altLang="en-US" dirty="0">
                <a:cs typeface="微软雅黑" panose="020B0503020204020204" pitchFamily="34" charset="-122"/>
                <a:sym typeface="+mn-ea"/>
              </a:rPr>
              <a:t>，因此，任何第三方的机构或个人很容易通过在</a:t>
            </a:r>
            <a:r>
              <a:rPr kumimoji="1" lang="en-US" altLang="zh-CN" dirty="0" err="1">
                <a:solidFill>
                  <a:srgbClr val="C00000"/>
                </a:solidFill>
                <a:cs typeface="微软雅黑" panose="020B0503020204020204" pitchFamily="34" charset="-122"/>
                <a:sym typeface="+mn-ea"/>
              </a:rPr>
              <a:t>用户</a:t>
            </a:r>
            <a:r>
              <a:rPr lang="zh-CN" altLang="en-US" dirty="0">
                <a:cs typeface="微软雅黑" panose="020B0503020204020204" pitchFamily="34" charset="-122"/>
                <a:sym typeface="+mn-ea"/>
              </a:rPr>
              <a:t>和</a:t>
            </a:r>
            <a:r>
              <a:rPr kumimoji="1" lang="en-US" altLang="zh-CN" dirty="0" err="1">
                <a:solidFill>
                  <a:srgbClr val="C00000"/>
                </a:solidFill>
                <a:cs typeface="微软雅黑" panose="020B0503020204020204" pitchFamily="34" charset="-122"/>
                <a:sym typeface="+mn-ea"/>
              </a:rPr>
              <a:t>服务器</a:t>
            </a:r>
            <a:r>
              <a:rPr lang="zh-CN" altLang="en-US" dirty="0">
                <a:cs typeface="微软雅黑" panose="020B0503020204020204" pitchFamily="34" charset="-122"/>
                <a:sym typeface="+mn-ea"/>
              </a:rPr>
              <a:t>之间进行搭线窃听，查看到用户</a:t>
            </a:r>
            <a:r>
              <a:rPr kumimoji="1" lang="en-US" altLang="zh-CN" dirty="0" err="1">
                <a:solidFill>
                  <a:srgbClr val="C00000"/>
                </a:solidFill>
                <a:cs typeface="微软雅黑" panose="020B0503020204020204" pitchFamily="34" charset="-122"/>
                <a:sym typeface="+mn-ea"/>
              </a:rPr>
              <a:t>所有的DNS查询信息</a:t>
            </a:r>
            <a:endParaRPr lang="en-US" altLang="zh-CN" b="1" dirty="0">
              <a:solidFill>
                <a:schemeClr val="accent5">
                  <a:lumMod val="75000"/>
                </a:schemeClr>
              </a:solidFill>
              <a:latin typeface="Times New Roman" panose="02020603050405020304" charset="0"/>
              <a:ea typeface="宋体" panose="02010600030101010101" pitchFamily="2" charset="-122"/>
              <a:cs typeface="Times New Roman" panose="02020603050405020304" charset="0"/>
            </a:endParaRPr>
          </a:p>
          <a:p>
            <a:pPr marL="342900" indent="-342900" algn="just">
              <a:lnSpc>
                <a:spcPct val="120000"/>
              </a:lnSpc>
            </a:pPr>
            <a:r>
              <a:rPr kumimoji="1" lang="en-US" altLang="zh-CN" dirty="0" err="1">
                <a:solidFill>
                  <a:srgbClr val="C00000"/>
                </a:solidFill>
                <a:cs typeface="微软雅黑" panose="020B0503020204020204" pitchFamily="34" charset="-122"/>
                <a:sym typeface="+mn-ea"/>
              </a:rPr>
              <a:t>服务器收集</a:t>
            </a:r>
            <a:r>
              <a:rPr lang="zh-CN" altLang="en-US" dirty="0">
                <a:cs typeface="微软雅黑" panose="020B0503020204020204" pitchFamily="34" charset="-122"/>
                <a:sym typeface="+mn-ea"/>
              </a:rPr>
              <a:t>：全球现有超过</a:t>
            </a:r>
            <a:r>
              <a:rPr lang="en-US" altLang="zh-CN" dirty="0">
                <a:cs typeface="微软雅黑" panose="020B0503020204020204" pitchFamily="34" charset="-122"/>
                <a:sym typeface="+mn-ea"/>
              </a:rPr>
              <a:t>1000</a:t>
            </a:r>
            <a:r>
              <a:rPr lang="zh-CN" altLang="en-US" dirty="0">
                <a:cs typeface="微软雅黑" panose="020B0503020204020204" pitchFamily="34" charset="-122"/>
                <a:sym typeface="+mn-ea"/>
              </a:rPr>
              <a:t>万台域名服务器，每天产生的域名查询信息已经达到了万亿级别，同时由于</a:t>
            </a:r>
            <a:r>
              <a:rPr kumimoji="1" lang="en-US" altLang="zh-CN" dirty="0" err="1">
                <a:solidFill>
                  <a:srgbClr val="C00000"/>
                </a:solidFill>
                <a:cs typeface="微软雅黑" panose="020B0503020204020204" pitchFamily="34" charset="-122"/>
                <a:sym typeface="+mn-ea"/>
              </a:rPr>
              <a:t>DNS日志</a:t>
            </a:r>
            <a:r>
              <a:rPr lang="zh-CN" altLang="en-US" dirty="0">
                <a:cs typeface="微软雅黑" panose="020B0503020204020204" pitchFamily="34" charset="-122"/>
                <a:sym typeface="+mn-ea"/>
              </a:rPr>
              <a:t>已被广泛应用于各种</a:t>
            </a:r>
            <a:r>
              <a:rPr kumimoji="1" lang="en-US" altLang="zh-CN" dirty="0" err="1">
                <a:solidFill>
                  <a:srgbClr val="C00000"/>
                </a:solidFill>
                <a:cs typeface="微软雅黑" panose="020B0503020204020204" pitchFamily="34" charset="-122"/>
                <a:sym typeface="+mn-ea"/>
              </a:rPr>
              <a:t>DNS解析器软件</a:t>
            </a:r>
            <a:r>
              <a:rPr lang="zh-CN" altLang="en-US" dirty="0">
                <a:cs typeface="微软雅黑" panose="020B0503020204020204" pitchFamily="34" charset="-122"/>
                <a:sym typeface="+mn-ea"/>
              </a:rPr>
              <a:t>中，因此用户的每条查询信息都可以被服务器</a:t>
            </a:r>
            <a:r>
              <a:rPr kumimoji="1" lang="en-US" altLang="zh-CN" dirty="0" err="1">
                <a:solidFill>
                  <a:srgbClr val="C00000"/>
                </a:solidFill>
                <a:cs typeface="微软雅黑" panose="020B0503020204020204" pitchFamily="34" charset="-122"/>
                <a:sym typeface="+mn-ea"/>
              </a:rPr>
              <a:t>记录</a:t>
            </a:r>
            <a:r>
              <a:rPr lang="zh-CN" altLang="en-US" dirty="0">
                <a:cs typeface="微软雅黑" panose="020B0503020204020204" pitchFamily="34" charset="-122"/>
                <a:sym typeface="+mn-ea"/>
              </a:rPr>
              <a:t>下来</a:t>
            </a:r>
          </a:p>
          <a:p>
            <a:endParaRPr lang="zh-CN" altLang="en-US" dirty="0"/>
          </a:p>
        </p:txBody>
      </p:sp>
    </p:spTree>
    <p:extLst>
      <p:ext uri="{BB962C8B-B14F-4D97-AF65-F5344CB8AC3E}">
        <p14:creationId xmlns:p14="http://schemas.microsoft.com/office/powerpoint/2010/main" val="340416710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normAutofit/>
          </a:bodyPr>
          <a:lstStyle/>
          <a:p>
            <a:r>
              <a:rPr lang="zh-CN" altLang="en-US" dirty="0">
                <a:sym typeface="+mn-ea"/>
              </a:rPr>
              <a:t>域名系统隐私</a:t>
            </a:r>
            <a:r>
              <a:rPr lang="en-US" altLang="zh-CN" dirty="0">
                <a:sym typeface="+mn-ea"/>
              </a:rPr>
              <a:t>: </a:t>
            </a:r>
            <a:r>
              <a:rPr lang="en-US" altLang="zh-CN" dirty="0" err="1">
                <a:sym typeface="+mn-ea"/>
              </a:rPr>
              <a:t>源IP地址的保密性</a:t>
            </a:r>
            <a:endParaRPr lang="zh-CN" altLang="en-US" dirty="0"/>
          </a:p>
        </p:txBody>
      </p:sp>
      <p:sp>
        <p:nvSpPr>
          <p:cNvPr id="20" name="内容占位符 19">
            <a:extLst>
              <a:ext uri="{FF2B5EF4-FFF2-40B4-BE49-F238E27FC236}">
                <a16:creationId xmlns:a16="http://schemas.microsoft.com/office/drawing/2014/main" id="{96ED01E0-2476-4946-8B9D-6393E39EF2D8}"/>
              </a:ext>
            </a:extLst>
          </p:cNvPr>
          <p:cNvSpPr>
            <a:spLocks noGrp="1"/>
          </p:cNvSpPr>
          <p:nvPr>
            <p:ph idx="1"/>
          </p:nvPr>
        </p:nvSpPr>
        <p:spPr/>
        <p:txBody>
          <a:bodyPr/>
          <a:lstStyle/>
          <a:p>
            <a:pPr marL="285750" indent="-285750" algn="just">
              <a:lnSpc>
                <a:spcPct val="120000"/>
              </a:lnSpc>
              <a:spcBef>
                <a:spcPct val="5000"/>
              </a:spcBef>
            </a:pPr>
            <a:r>
              <a:rPr kumimoji="1" lang="en-US" altLang="zh-CN" dirty="0" err="1">
                <a:solidFill>
                  <a:srgbClr val="C00000"/>
                </a:solidFill>
                <a:cs typeface="微软雅黑" panose="020B0503020204020204" pitchFamily="34" charset="-122"/>
                <a:sym typeface="+mn-ea"/>
              </a:rPr>
              <a:t>源IP地址</a:t>
            </a:r>
            <a:r>
              <a:rPr lang="zh-CN" altLang="en-US" dirty="0">
                <a:cs typeface="微软雅黑" panose="020B0503020204020204" pitchFamily="34" charset="-122"/>
                <a:sym typeface="+mn-ea"/>
              </a:rPr>
              <a:t>提供的用户主机的信息，可以看做是</a:t>
            </a:r>
            <a:r>
              <a:rPr kumimoji="1" lang="en-US" altLang="zh-CN" dirty="0" err="1">
                <a:solidFill>
                  <a:srgbClr val="C00000"/>
                </a:solidFill>
                <a:cs typeface="微软雅黑" panose="020B0503020204020204" pitchFamily="34" charset="-122"/>
                <a:sym typeface="+mn-ea"/>
              </a:rPr>
              <a:t>用户标识</a:t>
            </a:r>
            <a:r>
              <a:rPr lang="zh-CN" altLang="en-US" dirty="0">
                <a:cs typeface="微软雅黑" panose="020B0503020204020204" pitchFamily="34" charset="-122"/>
                <a:sym typeface="+mn-ea"/>
              </a:rPr>
              <a:t>。在一次</a:t>
            </a:r>
            <a:r>
              <a:rPr lang="en-US" altLang="zh-CN" dirty="0">
                <a:cs typeface="微软雅黑" panose="020B0503020204020204" pitchFamily="34" charset="-122"/>
                <a:sym typeface="+mn-ea"/>
              </a:rPr>
              <a:t>DNS</a:t>
            </a:r>
            <a:r>
              <a:rPr lang="zh-CN" altLang="en-US" dirty="0">
                <a:cs typeface="微软雅黑" panose="020B0503020204020204" pitchFamily="34" charset="-122"/>
                <a:sym typeface="+mn-ea"/>
              </a:rPr>
              <a:t>查询中，不同层面的源IP地址的</a:t>
            </a:r>
            <a:r>
              <a:rPr kumimoji="1" lang="en-US" altLang="zh-CN" dirty="0" err="1">
                <a:solidFill>
                  <a:srgbClr val="C00000"/>
                </a:solidFill>
                <a:cs typeface="微软雅黑" panose="020B0503020204020204" pitchFamily="34" charset="-122"/>
                <a:sym typeface="+mn-ea"/>
              </a:rPr>
              <a:t>含义</a:t>
            </a:r>
            <a:r>
              <a:rPr lang="zh-CN" altLang="en-US" dirty="0">
                <a:cs typeface="微软雅黑" panose="020B0503020204020204" pitchFamily="34" charset="-122"/>
                <a:sym typeface="+mn-ea"/>
              </a:rPr>
              <a:t>不太一样</a:t>
            </a:r>
            <a:endParaRPr lang="zh-CN" altLang="en-US" b="1" dirty="0">
              <a:solidFill>
                <a:schemeClr val="accent5">
                  <a:lumMod val="75000"/>
                </a:schemeClr>
              </a:solidFill>
              <a:latin typeface="宋体" panose="02010600030101010101" pitchFamily="2" charset="-122"/>
              <a:ea typeface="宋体" panose="02010600030101010101" pitchFamily="2" charset="-122"/>
            </a:endParaRPr>
          </a:p>
          <a:p>
            <a:pPr marL="800100" lvl="1" indent="-342900" algn="just">
              <a:lnSpc>
                <a:spcPct val="120000"/>
              </a:lnSpc>
              <a:spcBef>
                <a:spcPts val="600"/>
              </a:spcBef>
              <a:buClrTx/>
              <a:buSzTx/>
              <a:buFont typeface="Wingdings" panose="05000000000000000000" pitchFamily="2" charset="2"/>
              <a:buChar char="Ø"/>
            </a:pPr>
            <a:r>
              <a:rPr lang="zh-CN" altLang="en-US" dirty="0">
                <a:cs typeface="微软雅黑" panose="020B0503020204020204" pitchFamily="34" charset="-122"/>
                <a:sym typeface="+mn-ea"/>
              </a:rPr>
              <a:t>在（本地）递归服务器上，源IP地址基本就是</a:t>
            </a:r>
            <a:r>
              <a:rPr kumimoji="1" lang="en-US" altLang="zh-CN" dirty="0" err="1">
                <a:solidFill>
                  <a:srgbClr val="C00000"/>
                </a:solidFill>
                <a:cs typeface="微软雅黑" panose="020B0503020204020204" pitchFamily="34" charset="-122"/>
                <a:sym typeface="+mn-ea"/>
              </a:rPr>
              <a:t>用户主机</a:t>
            </a:r>
            <a:r>
              <a:rPr lang="zh-CN" altLang="en-US" dirty="0">
                <a:cs typeface="微软雅黑" panose="020B0503020204020204" pitchFamily="34" charset="-122"/>
                <a:sym typeface="+mn-ea"/>
              </a:rPr>
              <a:t>的IP地址</a:t>
            </a:r>
            <a:endParaRPr lang="zh-CN" altLang="en-US" dirty="0">
              <a:cs typeface="微软雅黑" panose="020B0503020204020204" pitchFamily="34" charset="-122"/>
            </a:endParaRPr>
          </a:p>
          <a:p>
            <a:pPr marL="800100" lvl="1" indent="-342900" algn="just">
              <a:lnSpc>
                <a:spcPct val="120000"/>
              </a:lnSpc>
              <a:spcBef>
                <a:spcPts val="600"/>
              </a:spcBef>
              <a:buClrTx/>
              <a:buSzTx/>
              <a:buFont typeface="Wingdings" panose="05000000000000000000" pitchFamily="2" charset="2"/>
              <a:buChar char="Ø"/>
            </a:pPr>
            <a:r>
              <a:rPr lang="zh-CN" altLang="en-US" dirty="0">
                <a:cs typeface="微软雅黑" panose="020B0503020204020204" pitchFamily="34" charset="-122"/>
                <a:sym typeface="+mn-ea"/>
              </a:rPr>
              <a:t>在（二级以上）域名服务器上，源</a:t>
            </a:r>
            <a:r>
              <a:rPr lang="en-US" altLang="zh-CN" dirty="0">
                <a:cs typeface="微软雅黑" panose="020B0503020204020204" pitchFamily="34" charset="-122"/>
                <a:sym typeface="+mn-ea"/>
              </a:rPr>
              <a:t>IP</a:t>
            </a:r>
            <a:r>
              <a:rPr lang="zh-CN" altLang="en-US" dirty="0">
                <a:cs typeface="微软雅黑" panose="020B0503020204020204" pitchFamily="34" charset="-122"/>
                <a:sym typeface="+mn-ea"/>
              </a:rPr>
              <a:t>地址一般是</a:t>
            </a:r>
            <a:r>
              <a:rPr kumimoji="1" lang="en-US" altLang="zh-CN" dirty="0" err="1">
                <a:solidFill>
                  <a:srgbClr val="C00000"/>
                </a:solidFill>
                <a:cs typeface="微软雅黑" panose="020B0503020204020204" pitchFamily="34" charset="-122"/>
                <a:sym typeface="+mn-ea"/>
              </a:rPr>
              <a:t>发出查询请求的服务器</a:t>
            </a:r>
            <a:r>
              <a:rPr lang="zh-CN" altLang="en-US" dirty="0">
                <a:cs typeface="微软雅黑" panose="020B0503020204020204" pitchFamily="34" charset="-122"/>
                <a:sym typeface="+mn-ea"/>
              </a:rPr>
              <a:t>的</a:t>
            </a:r>
            <a:r>
              <a:rPr lang="en-US" altLang="zh-CN" dirty="0">
                <a:cs typeface="微软雅黑" panose="020B0503020204020204" pitchFamily="34" charset="-122"/>
                <a:sym typeface="+mn-ea"/>
              </a:rPr>
              <a:t>IP</a:t>
            </a:r>
            <a:r>
              <a:rPr lang="zh-CN" altLang="en-US" dirty="0">
                <a:cs typeface="微软雅黑" panose="020B0503020204020204" pitchFamily="34" charset="-122"/>
                <a:sym typeface="+mn-ea"/>
              </a:rPr>
              <a:t>地址</a:t>
            </a:r>
          </a:p>
          <a:p>
            <a:endParaRPr lang="zh-CN" altLang="en-US" dirty="0"/>
          </a:p>
        </p:txBody>
      </p:sp>
      <p:grpSp>
        <p:nvGrpSpPr>
          <p:cNvPr id="18" name="组合 17"/>
          <p:cNvGrpSpPr/>
          <p:nvPr/>
        </p:nvGrpSpPr>
        <p:grpSpPr>
          <a:xfrm>
            <a:off x="2211095" y="4819186"/>
            <a:ext cx="8795856" cy="1635077"/>
            <a:chOff x="1777562" y="4765574"/>
            <a:chExt cx="8795856" cy="1635077"/>
          </a:xfrm>
        </p:grpSpPr>
        <p:pic>
          <p:nvPicPr>
            <p:cNvPr id="7" name="图片 32778"/>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8275276" y="4765574"/>
              <a:ext cx="693738" cy="127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图片 32778"/>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934631" y="4765575"/>
              <a:ext cx="693738" cy="127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图片 34828"/>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1950238" y="5134668"/>
              <a:ext cx="531812" cy="531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文本框 10"/>
            <p:cNvSpPr txBox="1"/>
            <p:nvPr/>
          </p:nvSpPr>
          <p:spPr>
            <a:xfrm>
              <a:off x="1777562" y="5842470"/>
              <a:ext cx="944880" cy="398780"/>
            </a:xfrm>
            <a:prstGeom prst="rect">
              <a:avLst/>
            </a:prstGeom>
            <a:noFill/>
          </p:spPr>
          <p:txBody>
            <a:bodyPr wrap="none" rtlCol="0">
              <a:spAutoFit/>
            </a:bodyPr>
            <a:lstStyle/>
            <a:p>
              <a:r>
                <a:rPr lang="zh-CN" altLang="en-US" sz="2000" dirty="0">
                  <a:solidFill>
                    <a:schemeClr val="tx1"/>
                  </a:solidFill>
                  <a:latin typeface="微软雅黑" panose="020B0503020204020204" pitchFamily="34" charset="-122"/>
                  <a:ea typeface="微软雅黑" panose="020B0503020204020204" pitchFamily="34" charset="-122"/>
                </a:rPr>
                <a:t>客户端</a:t>
              </a:r>
            </a:p>
          </p:txBody>
        </p:sp>
        <p:sp>
          <p:nvSpPr>
            <p:cNvPr id="13" name="文本框 12"/>
            <p:cNvSpPr txBox="1"/>
            <p:nvPr/>
          </p:nvSpPr>
          <p:spPr>
            <a:xfrm>
              <a:off x="4240489" y="6000541"/>
              <a:ext cx="2492990" cy="400110"/>
            </a:xfrm>
            <a:prstGeom prst="rect">
              <a:avLst/>
            </a:prstGeom>
            <a:noFill/>
          </p:spPr>
          <p:txBody>
            <a:bodyPr wrap="none" rtlCol="0">
              <a:spAutoFit/>
            </a:bodyPr>
            <a:lstStyle/>
            <a:p>
              <a:r>
                <a:rPr lang="zh-CN" altLang="en-US" sz="2000" dirty="0">
                  <a:solidFill>
                    <a:schemeClr val="tx1"/>
                  </a:solidFill>
                  <a:latin typeface="微软雅黑" panose="020B0503020204020204" pitchFamily="34" charset="-122"/>
                  <a:ea typeface="微软雅黑" panose="020B0503020204020204" pitchFamily="34" charset="-122"/>
                </a:rPr>
                <a:t>（本地）递归解析器</a:t>
              </a:r>
            </a:p>
          </p:txBody>
        </p:sp>
        <p:sp>
          <p:nvSpPr>
            <p:cNvPr id="14" name="文本框 13"/>
            <p:cNvSpPr txBox="1"/>
            <p:nvPr/>
          </p:nvSpPr>
          <p:spPr>
            <a:xfrm>
              <a:off x="7567467" y="5995190"/>
              <a:ext cx="3005951" cy="400110"/>
            </a:xfrm>
            <a:prstGeom prst="rect">
              <a:avLst/>
            </a:prstGeom>
            <a:noFill/>
          </p:spPr>
          <p:txBody>
            <a:bodyPr wrap="none" rtlCol="0">
              <a:spAutoFit/>
            </a:bodyPr>
            <a:lstStyle/>
            <a:p>
              <a:r>
                <a:rPr lang="zh-CN" altLang="en-US" sz="2000" dirty="0">
                  <a:solidFill>
                    <a:schemeClr val="tx1"/>
                  </a:solidFill>
                  <a:latin typeface="微软雅黑" panose="020B0503020204020204" pitchFamily="34" charset="-122"/>
                  <a:ea typeface="微软雅黑" panose="020B0503020204020204" pitchFamily="34" charset="-122"/>
                </a:rPr>
                <a:t>（二级以上）域名服务器</a:t>
              </a:r>
            </a:p>
          </p:txBody>
        </p:sp>
        <p:sp>
          <p:nvSpPr>
            <p:cNvPr id="15" name="直接连接符 34836"/>
            <p:cNvSpPr>
              <a:spLocks noChangeShapeType="1"/>
            </p:cNvSpPr>
            <p:nvPr/>
          </p:nvSpPr>
          <p:spPr bwMode="auto">
            <a:xfrm rot="10800000" flipH="1" flipV="1">
              <a:off x="2829748" y="5372231"/>
              <a:ext cx="1949487" cy="1"/>
            </a:xfrm>
            <a:prstGeom prst="line">
              <a:avLst/>
            </a:prstGeom>
            <a:noFill/>
            <a:ln w="57150">
              <a:solidFill>
                <a:schemeClr val="hlink"/>
              </a:solidFill>
              <a:rou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6" name="直接连接符 34836"/>
            <p:cNvSpPr>
              <a:spLocks noChangeShapeType="1"/>
            </p:cNvSpPr>
            <p:nvPr/>
          </p:nvSpPr>
          <p:spPr bwMode="auto">
            <a:xfrm rot="10800000" flipH="1" flipV="1">
              <a:off x="6085067" y="5382138"/>
              <a:ext cx="1949487" cy="1"/>
            </a:xfrm>
            <a:prstGeom prst="line">
              <a:avLst/>
            </a:prstGeom>
            <a:noFill/>
            <a:ln w="57150">
              <a:solidFill>
                <a:schemeClr val="hlink"/>
              </a:solidFill>
              <a:rou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7" name="直接连接符 34836"/>
            <p:cNvSpPr>
              <a:spLocks noChangeShapeType="1"/>
            </p:cNvSpPr>
            <p:nvPr/>
          </p:nvSpPr>
          <p:spPr bwMode="auto">
            <a:xfrm rot="10800000">
              <a:off x="2797982" y="5648231"/>
              <a:ext cx="1949487" cy="18249"/>
            </a:xfrm>
            <a:prstGeom prst="line">
              <a:avLst/>
            </a:prstGeom>
            <a:noFill/>
            <a:ln w="57150">
              <a:solidFill>
                <a:schemeClr val="hlink"/>
              </a:solidFill>
              <a:rou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9" name="直接连接符 34836"/>
            <p:cNvSpPr>
              <a:spLocks noChangeShapeType="1"/>
            </p:cNvSpPr>
            <p:nvPr/>
          </p:nvSpPr>
          <p:spPr bwMode="auto">
            <a:xfrm rot="10800000">
              <a:off x="6131462" y="5648231"/>
              <a:ext cx="1949488" cy="7615"/>
            </a:xfrm>
            <a:prstGeom prst="line">
              <a:avLst/>
            </a:prstGeom>
            <a:noFill/>
            <a:ln w="57150">
              <a:solidFill>
                <a:schemeClr val="hlink"/>
              </a:solidFill>
              <a:round/>
              <a:tailEnd type="triangle" w="sm" len="med"/>
            </a:ln>
            <a:extLst>
              <a:ext uri="{909E8E84-426E-40DD-AFC4-6F175D3DCCD1}">
                <a14:hiddenFill xmlns:a14="http://schemas.microsoft.com/office/drawing/2010/main">
                  <a:noFill/>
                </a14:hiddenFill>
              </a:ext>
            </a:extLst>
          </p:spPr>
          <p:txBody>
            <a:bodyPr/>
            <a:lstStyle/>
            <a:p>
              <a:endParaRPr lang="zh-CN" altLang="en-US"/>
            </a:p>
          </p:txBody>
        </p:sp>
      </p:grpSp>
    </p:spTree>
    <p:extLst>
      <p:ext uri="{BB962C8B-B14F-4D97-AF65-F5344CB8AC3E}">
        <p14:creationId xmlns:p14="http://schemas.microsoft.com/office/powerpoint/2010/main" val="303781532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normAutofit/>
          </a:bodyPr>
          <a:lstStyle/>
          <a:p>
            <a:r>
              <a:rPr lang="zh-CN" altLang="en-US" dirty="0">
                <a:sym typeface="+mn-ea"/>
              </a:rPr>
              <a:t>域名系统隐私</a:t>
            </a:r>
            <a:r>
              <a:rPr lang="en-US" altLang="zh-CN" dirty="0">
                <a:sym typeface="+mn-ea"/>
              </a:rPr>
              <a:t>: </a:t>
            </a:r>
            <a:r>
              <a:rPr lang="en-US" altLang="zh-CN" dirty="0" err="1">
                <a:sym typeface="+mn-ea"/>
              </a:rPr>
              <a:t>解析过程的保密性</a:t>
            </a:r>
            <a:endParaRPr lang="zh-CN" altLang="en-US" dirty="0"/>
          </a:p>
        </p:txBody>
      </p:sp>
      <p:sp>
        <p:nvSpPr>
          <p:cNvPr id="8" name="内容占位符 7">
            <a:extLst>
              <a:ext uri="{FF2B5EF4-FFF2-40B4-BE49-F238E27FC236}">
                <a16:creationId xmlns:a16="http://schemas.microsoft.com/office/drawing/2014/main" id="{03883EB8-7EE7-4EFB-B7F6-8FBEC6119DBC}"/>
              </a:ext>
            </a:extLst>
          </p:cNvPr>
          <p:cNvSpPr>
            <a:spLocks noGrp="1"/>
          </p:cNvSpPr>
          <p:nvPr>
            <p:ph idx="1"/>
          </p:nvPr>
        </p:nvSpPr>
        <p:spPr>
          <a:xfrm>
            <a:off x="609600" y="1600203"/>
            <a:ext cx="4972923" cy="4525963"/>
          </a:xfrm>
        </p:spPr>
        <p:txBody>
          <a:bodyPr/>
          <a:lstStyle/>
          <a:p>
            <a:pPr marL="285750" indent="-285750" algn="just">
              <a:lnSpc>
                <a:spcPct val="120000"/>
              </a:lnSpc>
              <a:spcBef>
                <a:spcPct val="5000"/>
              </a:spcBef>
            </a:pPr>
            <a:r>
              <a:rPr lang="en-US" altLang="zh-CN" sz="2400" dirty="0">
                <a:cs typeface="微软雅黑" panose="020B0503020204020204" pitchFamily="34" charset="-122"/>
                <a:sym typeface="+mn-ea"/>
              </a:rPr>
              <a:t>DNS</a:t>
            </a:r>
            <a:r>
              <a:rPr lang="zh-CN" altLang="en-US" sz="2400" dirty="0">
                <a:cs typeface="微软雅黑" panose="020B0503020204020204" pitchFamily="34" charset="-122"/>
                <a:sym typeface="+mn-ea"/>
              </a:rPr>
              <a:t>请求中的</a:t>
            </a:r>
            <a:r>
              <a:rPr kumimoji="1" lang="zh-CN" altLang="en-US" sz="2400" dirty="0">
                <a:solidFill>
                  <a:srgbClr val="C00000"/>
                </a:solidFill>
                <a:sym typeface="+mn-ea"/>
              </a:rPr>
              <a:t>查询名</a:t>
            </a:r>
            <a:r>
              <a:rPr kumimoji="1" lang="en-US" altLang="zh-CN" sz="2400" dirty="0">
                <a:solidFill>
                  <a:srgbClr val="C00000"/>
                </a:solidFill>
                <a:sym typeface="+mn-ea"/>
              </a:rPr>
              <a:t>(QNAME)</a:t>
            </a:r>
            <a:r>
              <a:rPr lang="zh-CN" altLang="en-US" sz="2400" dirty="0">
                <a:latin typeface="微软雅黑" panose="020B0503020204020204" pitchFamily="34" charset="-122"/>
                <a:ea typeface="微软雅黑" panose="020B0503020204020204" pitchFamily="34" charset="-122"/>
                <a:cs typeface="Times New Roman" panose="02020603050405020304" charset="0"/>
                <a:sym typeface="+mn-ea"/>
              </a:rPr>
              <a:t>字段</a:t>
            </a:r>
            <a:r>
              <a:rPr lang="zh-CN" altLang="en-US" sz="2400" dirty="0">
                <a:cs typeface="微软雅黑" panose="020B0503020204020204" pitchFamily="34" charset="-122"/>
                <a:sym typeface="+mn-ea"/>
              </a:rPr>
              <a:t>，提供了用户的操作信息</a:t>
            </a:r>
            <a:endParaRPr lang="zh-CN" altLang="en-US" sz="2400" dirty="0">
              <a:cs typeface="微软雅黑" panose="020B0503020204020204" pitchFamily="34" charset="-122"/>
            </a:endParaRPr>
          </a:p>
          <a:p>
            <a:pPr marL="285750" indent="-285750" algn="just"/>
            <a:r>
              <a:rPr lang="zh-CN" altLang="en-US" sz="2400" dirty="0">
                <a:cs typeface="微软雅黑" panose="020B0503020204020204" pitchFamily="34" charset="-122"/>
                <a:sym typeface="+mn-ea"/>
              </a:rPr>
              <a:t>在域名解析过程中，</a:t>
            </a:r>
            <a:r>
              <a:rPr kumimoji="1" lang="en-US" altLang="zh-CN" sz="2400" dirty="0" err="1">
                <a:solidFill>
                  <a:srgbClr val="C00000"/>
                </a:solidFill>
                <a:cs typeface="微软雅黑" panose="020B0503020204020204" pitchFamily="34" charset="-122"/>
                <a:sym typeface="+mn-ea"/>
              </a:rPr>
              <a:t>递归服务器</a:t>
            </a:r>
            <a:r>
              <a:rPr lang="zh-CN" altLang="en-US" sz="2400" dirty="0">
                <a:cs typeface="微软雅黑" panose="020B0503020204020204" pitchFamily="34" charset="-122"/>
                <a:sym typeface="+mn-ea"/>
              </a:rPr>
              <a:t>和</a:t>
            </a:r>
            <a:r>
              <a:rPr kumimoji="1" lang="en-US" altLang="zh-CN" sz="2400" dirty="0" err="1">
                <a:solidFill>
                  <a:srgbClr val="C00000"/>
                </a:solidFill>
                <a:cs typeface="微软雅黑" panose="020B0503020204020204" pitchFamily="34" charset="-122"/>
                <a:sym typeface="+mn-ea"/>
              </a:rPr>
              <a:t>各层级域名服务器</a:t>
            </a:r>
            <a:r>
              <a:rPr lang="zh-CN" altLang="en-US" sz="2400" dirty="0">
                <a:cs typeface="微软雅黑" panose="020B0503020204020204" pitchFamily="34" charset="-122"/>
                <a:sym typeface="+mn-ea"/>
              </a:rPr>
              <a:t>基本都是收到包含</a:t>
            </a:r>
            <a:r>
              <a:rPr kumimoji="1" lang="en-US" altLang="zh-CN" sz="2400" dirty="0">
                <a:solidFill>
                  <a:srgbClr val="C00000"/>
                </a:solidFill>
                <a:cs typeface="微软雅黑" panose="020B0503020204020204" pitchFamily="34" charset="-122"/>
                <a:sym typeface="+mn-ea"/>
              </a:rPr>
              <a:t>QNAME</a:t>
            </a:r>
            <a:r>
              <a:rPr lang="zh-CN" altLang="en-US" sz="2400" dirty="0">
                <a:cs typeface="微软雅黑" panose="020B0503020204020204" pitchFamily="34" charset="-122"/>
                <a:sym typeface="+mn-ea"/>
              </a:rPr>
              <a:t>的查询 (例如右图中</a:t>
            </a:r>
            <a:r>
              <a:rPr kumimoji="1" lang="en-US" altLang="zh-CN" sz="2400" dirty="0">
                <a:solidFill>
                  <a:srgbClr val="C00000"/>
                </a:solidFill>
                <a:cs typeface="微软雅黑" panose="020B0503020204020204" pitchFamily="34" charset="-122"/>
                <a:sym typeface="+mn-ea"/>
              </a:rPr>
              <a:t>www.baidu.com</a:t>
            </a:r>
            <a:r>
              <a:rPr lang="zh-CN" altLang="en-US" sz="2400" dirty="0">
                <a:cs typeface="微软雅黑" panose="020B0503020204020204" pitchFamily="34" charset="-122"/>
                <a:sym typeface="+mn-ea"/>
              </a:rPr>
              <a:t>)</a:t>
            </a:r>
            <a:endParaRPr lang="en-US" altLang="zh-CN" sz="2400" b="1" dirty="0">
              <a:solidFill>
                <a:schemeClr val="accent5">
                  <a:lumMod val="75000"/>
                </a:schemeClr>
              </a:solidFill>
              <a:latin typeface="Times New Roman" panose="02020603050405020304" charset="0"/>
              <a:ea typeface="宋体" panose="02010600030101010101" pitchFamily="2" charset="-122"/>
              <a:cs typeface="Times New Roman" panose="02020603050405020304" charset="0"/>
            </a:endParaRPr>
          </a:p>
          <a:p>
            <a:pPr marL="285750" indent="-285750" algn="just"/>
            <a:r>
              <a:rPr lang="zh-CN" altLang="en-US" sz="2400" dirty="0">
                <a:cs typeface="微软雅黑" panose="020B0503020204020204" pitchFamily="34" charset="-122"/>
                <a:sym typeface="+mn-ea"/>
              </a:rPr>
              <a:t>不同的QNAME包含的</a:t>
            </a:r>
            <a:r>
              <a:rPr kumimoji="1" lang="en-US" altLang="zh-CN" sz="2400" dirty="0" err="1">
                <a:solidFill>
                  <a:srgbClr val="C00000"/>
                </a:solidFill>
                <a:cs typeface="微软雅黑" panose="020B0503020204020204" pitchFamily="34" charset="-122"/>
                <a:sym typeface="+mn-ea"/>
              </a:rPr>
              <a:t>敏感信息</a:t>
            </a:r>
            <a:r>
              <a:rPr lang="zh-CN" altLang="en-US" sz="2400" dirty="0">
                <a:cs typeface="微软雅黑" panose="020B0503020204020204" pitchFamily="34" charset="-122"/>
                <a:sym typeface="+mn-ea"/>
              </a:rPr>
              <a:t>不一样</a:t>
            </a:r>
            <a:endParaRPr lang="en-US" altLang="zh-CN" sz="2400" dirty="0">
              <a:cs typeface="微软雅黑" panose="020B0503020204020204" pitchFamily="34" charset="-122"/>
              <a:sym typeface="+mn-ea"/>
            </a:endParaRPr>
          </a:p>
          <a:p>
            <a:pPr marL="585788" lvl="1" indent="-285750" algn="just"/>
            <a:r>
              <a:rPr lang="zh-CN" altLang="en-US" sz="2100" dirty="0">
                <a:cs typeface="微软雅黑" panose="020B0503020204020204" pitchFamily="34" charset="-122"/>
                <a:sym typeface="+mn-ea"/>
              </a:rPr>
              <a:t>一些</a:t>
            </a:r>
            <a:r>
              <a:rPr kumimoji="1" lang="en-US" altLang="zh-CN" sz="2100" dirty="0" err="1">
                <a:solidFill>
                  <a:srgbClr val="C00000"/>
                </a:solidFill>
                <a:cs typeface="微软雅黑" panose="020B0503020204020204" pitchFamily="34" charset="-122"/>
                <a:sym typeface="+mn-ea"/>
              </a:rPr>
              <a:t>特定主题</a:t>
            </a:r>
            <a:r>
              <a:rPr lang="zh-CN" altLang="en-US" sz="2100" dirty="0">
                <a:cs typeface="微软雅黑" panose="020B0503020204020204" pitchFamily="34" charset="-122"/>
                <a:sym typeface="+mn-ea"/>
              </a:rPr>
              <a:t>网站域名的查询可能会泄露用户的</a:t>
            </a:r>
            <a:r>
              <a:rPr kumimoji="1" lang="en-US" altLang="zh-CN" sz="2100" dirty="0" err="1">
                <a:solidFill>
                  <a:srgbClr val="C00000"/>
                </a:solidFill>
                <a:cs typeface="微软雅黑" panose="020B0503020204020204" pitchFamily="34" charset="-122"/>
                <a:sym typeface="+mn-ea"/>
              </a:rPr>
              <a:t>爱好和习惯</a:t>
            </a:r>
            <a:endParaRPr lang="zh-CN" altLang="en-US" sz="2100" dirty="0">
              <a:cs typeface="微软雅黑" panose="020B0503020204020204" pitchFamily="34" charset="-122"/>
              <a:sym typeface="+mn-ea"/>
            </a:endParaRPr>
          </a:p>
          <a:p>
            <a:endParaRPr lang="zh-CN" altLang="en-US" dirty="0"/>
          </a:p>
        </p:txBody>
      </p:sp>
      <p:sp>
        <p:nvSpPr>
          <p:cNvPr id="10" name="灯片编号占位符 9"/>
          <p:cNvSpPr>
            <a:spLocks noGrp="1"/>
          </p:cNvSpPr>
          <p:nvPr>
            <p:ph type="sldNum" sz="quarter" idx="11"/>
          </p:nvPr>
        </p:nvSpPr>
        <p:spPr/>
        <p:txBody>
          <a:bodyPr/>
          <a:lstStyle/>
          <a:p>
            <a:fld id="{8D4D1E41-7A09-AB4A-A4E1-09765ADA2698}" type="slidenum">
              <a:rPr kumimoji="1" lang="zh-CN" altLang="en-US" smtClean="0"/>
              <a:t>47</a:t>
            </a:fld>
            <a:endParaRPr kumimoji="1" lang="zh-CN" altLang="en-US" dirty="0"/>
          </a:p>
        </p:txBody>
      </p:sp>
      <p:grpSp>
        <p:nvGrpSpPr>
          <p:cNvPr id="85" name="组合 84"/>
          <p:cNvGrpSpPr/>
          <p:nvPr/>
        </p:nvGrpSpPr>
        <p:grpSpPr>
          <a:xfrm>
            <a:off x="5709479" y="2096614"/>
            <a:ext cx="6496679" cy="3859627"/>
            <a:chOff x="5468405" y="1931368"/>
            <a:chExt cx="6496679" cy="3859627"/>
          </a:xfrm>
        </p:grpSpPr>
        <p:grpSp>
          <p:nvGrpSpPr>
            <p:cNvPr id="20" name="组合 19"/>
            <p:cNvGrpSpPr/>
            <p:nvPr/>
          </p:nvGrpSpPr>
          <p:grpSpPr>
            <a:xfrm>
              <a:off x="5468405" y="3310519"/>
              <a:ext cx="944880" cy="683491"/>
              <a:chOff x="5107710" y="2736272"/>
              <a:chExt cx="944880" cy="683491"/>
            </a:xfrm>
          </p:grpSpPr>
          <p:sp>
            <p:nvSpPr>
              <p:cNvPr id="21" name="矩形: 圆角 4"/>
              <p:cNvSpPr/>
              <p:nvPr/>
            </p:nvSpPr>
            <p:spPr>
              <a:xfrm>
                <a:off x="5107710" y="2736272"/>
                <a:ext cx="914400" cy="68349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微软雅黑" panose="020B0503020204020204" pitchFamily="34" charset="-122"/>
                  <a:ea typeface="微软雅黑" panose="020B0503020204020204" pitchFamily="34" charset="-122"/>
                  <a:cs typeface="Times New Roman" panose="02020603050405020304" charset="0"/>
                </a:endParaRPr>
              </a:p>
            </p:txBody>
          </p:sp>
          <p:sp>
            <p:nvSpPr>
              <p:cNvPr id="22" name="文本框 21"/>
              <p:cNvSpPr txBox="1"/>
              <p:nvPr/>
            </p:nvSpPr>
            <p:spPr>
              <a:xfrm>
                <a:off x="5107710" y="2886484"/>
                <a:ext cx="944880" cy="398780"/>
              </a:xfrm>
              <a:prstGeom prst="rect">
                <a:avLst/>
              </a:prstGeom>
              <a:noFill/>
            </p:spPr>
            <p:txBody>
              <a:bodyPr wrap="none" rtlCol="0">
                <a:spAutoFit/>
              </a:bodyPr>
              <a:lstStyle/>
              <a:p>
                <a:r>
                  <a:rPr lang="zh-CN" altLang="en-US" sz="2000" dirty="0">
                    <a:solidFill>
                      <a:schemeClr val="tx1"/>
                    </a:solidFill>
                    <a:latin typeface="微软雅黑" panose="020B0503020204020204" pitchFamily="34" charset="-122"/>
                    <a:ea typeface="微软雅黑" panose="020B0503020204020204" pitchFamily="34" charset="-122"/>
                  </a:rPr>
                  <a:t>客户端</a:t>
                </a:r>
              </a:p>
            </p:txBody>
          </p:sp>
        </p:grpSp>
        <p:grpSp>
          <p:nvGrpSpPr>
            <p:cNvPr id="35" name="组合 34"/>
            <p:cNvGrpSpPr/>
            <p:nvPr/>
          </p:nvGrpSpPr>
          <p:grpSpPr>
            <a:xfrm>
              <a:off x="8011190" y="3220580"/>
              <a:ext cx="973184" cy="728874"/>
              <a:chOff x="7483961" y="2740337"/>
              <a:chExt cx="973184" cy="728874"/>
            </a:xfrm>
          </p:grpSpPr>
          <p:sp>
            <p:nvSpPr>
              <p:cNvPr id="24" name="矩形: 圆角 23"/>
              <p:cNvSpPr/>
              <p:nvPr/>
            </p:nvSpPr>
            <p:spPr>
              <a:xfrm>
                <a:off x="7483961" y="2740337"/>
                <a:ext cx="973184" cy="72887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微软雅黑" panose="020B0503020204020204" pitchFamily="34" charset="-122"/>
                  <a:ea typeface="微软雅黑" panose="020B0503020204020204" pitchFamily="34" charset="-122"/>
                  <a:cs typeface="Times New Roman" panose="02020603050405020304" charset="0"/>
                </a:endParaRPr>
              </a:p>
            </p:txBody>
          </p:sp>
          <p:sp>
            <p:nvSpPr>
              <p:cNvPr id="25" name="文本框 24"/>
              <p:cNvSpPr txBox="1"/>
              <p:nvPr/>
            </p:nvSpPr>
            <p:spPr>
              <a:xfrm>
                <a:off x="7483961" y="2754365"/>
                <a:ext cx="973184" cy="706755"/>
              </a:xfrm>
              <a:prstGeom prst="rect">
                <a:avLst/>
              </a:prstGeom>
              <a:noFill/>
            </p:spPr>
            <p:txBody>
              <a:bodyPr wrap="square" rtlCol="0">
                <a:spAutoFit/>
              </a:bodyPr>
              <a:lstStyle/>
              <a:p>
                <a:pPr algn="ctr"/>
                <a:r>
                  <a:rPr lang="zh-CN" altLang="en-US" sz="2000" dirty="0">
                    <a:solidFill>
                      <a:schemeClr val="tx1"/>
                    </a:solidFill>
                    <a:latin typeface="微软雅黑" panose="020B0503020204020204" pitchFamily="34" charset="-122"/>
                    <a:ea typeface="微软雅黑" panose="020B0503020204020204" pitchFamily="34" charset="-122"/>
                  </a:rPr>
                  <a:t>递归</a:t>
                </a:r>
                <a:endParaRPr lang="en-US" altLang="zh-CN" sz="2000" dirty="0">
                  <a:solidFill>
                    <a:schemeClr val="tx1"/>
                  </a:solidFill>
                  <a:latin typeface="微软雅黑" panose="020B0503020204020204" pitchFamily="34" charset="-122"/>
                  <a:ea typeface="微软雅黑" panose="020B0503020204020204" pitchFamily="34" charset="-122"/>
                </a:endParaRPr>
              </a:p>
              <a:p>
                <a:pPr algn="ctr"/>
                <a:r>
                  <a:rPr lang="zh-CN" altLang="en-US" sz="2000" dirty="0">
                    <a:solidFill>
                      <a:schemeClr val="tx1"/>
                    </a:solidFill>
                    <a:latin typeface="微软雅黑" panose="020B0503020204020204" pitchFamily="34" charset="-122"/>
                    <a:ea typeface="微软雅黑" panose="020B0503020204020204" pitchFamily="34" charset="-122"/>
                  </a:rPr>
                  <a:t>解析器</a:t>
                </a:r>
              </a:p>
            </p:txBody>
          </p:sp>
        </p:grpSp>
        <p:grpSp>
          <p:nvGrpSpPr>
            <p:cNvPr id="34" name="组合 33"/>
            <p:cNvGrpSpPr/>
            <p:nvPr/>
          </p:nvGrpSpPr>
          <p:grpSpPr>
            <a:xfrm>
              <a:off x="10742518" y="1931368"/>
              <a:ext cx="973184" cy="733662"/>
              <a:chOff x="7636361" y="3816373"/>
              <a:chExt cx="973184" cy="733662"/>
            </a:xfrm>
          </p:grpSpPr>
          <p:sp>
            <p:nvSpPr>
              <p:cNvPr id="26" name="矩形: 圆角 25"/>
              <p:cNvSpPr/>
              <p:nvPr/>
            </p:nvSpPr>
            <p:spPr>
              <a:xfrm>
                <a:off x="7636361" y="3816373"/>
                <a:ext cx="973184" cy="72887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微软雅黑" panose="020B0503020204020204" pitchFamily="34" charset="-122"/>
                  <a:ea typeface="微软雅黑" panose="020B0503020204020204" pitchFamily="34" charset="-122"/>
                  <a:cs typeface="Times New Roman" panose="02020603050405020304" charset="0"/>
                </a:endParaRPr>
              </a:p>
            </p:txBody>
          </p:sp>
          <p:sp>
            <p:nvSpPr>
              <p:cNvPr id="27" name="文本框 26"/>
              <p:cNvSpPr txBox="1"/>
              <p:nvPr/>
            </p:nvSpPr>
            <p:spPr>
              <a:xfrm>
                <a:off x="7636361" y="3843280"/>
                <a:ext cx="973184" cy="706755"/>
              </a:xfrm>
              <a:prstGeom prst="rect">
                <a:avLst/>
              </a:prstGeom>
              <a:noFill/>
            </p:spPr>
            <p:txBody>
              <a:bodyPr wrap="square" rtlCol="0">
                <a:spAutoFit/>
              </a:bodyPr>
              <a:lstStyle/>
              <a:p>
                <a:pPr algn="ctr"/>
                <a:r>
                  <a:rPr lang="zh-CN" altLang="en-US" sz="2000" dirty="0">
                    <a:solidFill>
                      <a:schemeClr val="tx1"/>
                    </a:solidFill>
                    <a:latin typeface="微软雅黑" panose="020B0503020204020204" pitchFamily="34" charset="-122"/>
                    <a:ea typeface="微软雅黑" panose="020B0503020204020204" pitchFamily="34" charset="-122"/>
                  </a:rPr>
                  <a:t>根</a:t>
                </a:r>
              </a:p>
              <a:p>
                <a:pPr algn="ctr"/>
                <a:r>
                  <a:rPr lang="zh-CN" altLang="en-US" sz="2000" dirty="0">
                    <a:solidFill>
                      <a:schemeClr val="tx1"/>
                    </a:solidFill>
                    <a:latin typeface="微软雅黑" panose="020B0503020204020204" pitchFamily="34" charset="-122"/>
                    <a:ea typeface="微软雅黑" panose="020B0503020204020204" pitchFamily="34" charset="-122"/>
                  </a:rPr>
                  <a:t>服务器</a:t>
                </a:r>
              </a:p>
            </p:txBody>
          </p:sp>
        </p:grpSp>
        <p:grpSp>
          <p:nvGrpSpPr>
            <p:cNvPr id="32" name="组合 31"/>
            <p:cNvGrpSpPr/>
            <p:nvPr/>
          </p:nvGrpSpPr>
          <p:grpSpPr>
            <a:xfrm>
              <a:off x="10742518" y="3319832"/>
              <a:ext cx="1222566" cy="733662"/>
              <a:chOff x="5048926" y="4077181"/>
              <a:chExt cx="1222566" cy="733662"/>
            </a:xfrm>
          </p:grpSpPr>
          <p:sp>
            <p:nvSpPr>
              <p:cNvPr id="28" name="矩形: 圆角 27"/>
              <p:cNvSpPr/>
              <p:nvPr/>
            </p:nvSpPr>
            <p:spPr>
              <a:xfrm>
                <a:off x="5048926" y="4077181"/>
                <a:ext cx="1120966" cy="72887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微软雅黑" panose="020B0503020204020204" pitchFamily="34" charset="-122"/>
                  <a:ea typeface="微软雅黑" panose="020B0503020204020204" pitchFamily="34" charset="-122"/>
                  <a:cs typeface="Times New Roman" panose="02020603050405020304" charset="0"/>
                </a:endParaRPr>
              </a:p>
            </p:txBody>
          </p:sp>
          <p:sp>
            <p:nvSpPr>
              <p:cNvPr id="29" name="文本框 28"/>
              <p:cNvSpPr txBox="1"/>
              <p:nvPr/>
            </p:nvSpPr>
            <p:spPr>
              <a:xfrm>
                <a:off x="5048926" y="4104088"/>
                <a:ext cx="1222566" cy="706755"/>
              </a:xfrm>
              <a:prstGeom prst="rect">
                <a:avLst/>
              </a:prstGeom>
              <a:noFill/>
            </p:spPr>
            <p:txBody>
              <a:bodyPr wrap="square" rtlCol="0">
                <a:spAutoFit/>
              </a:bodyPr>
              <a:lstStyle/>
              <a:p>
                <a:pPr algn="ctr"/>
                <a:r>
                  <a:rPr lang="zh-CN" altLang="en-US" sz="2000" dirty="0">
                    <a:solidFill>
                      <a:schemeClr val="tx1"/>
                    </a:solidFill>
                    <a:latin typeface="微软雅黑" panose="020B0503020204020204" pitchFamily="34" charset="-122"/>
                    <a:ea typeface="微软雅黑" panose="020B0503020204020204" pitchFamily="34" charset="-122"/>
                  </a:rPr>
                  <a:t>顶级域名服务器</a:t>
                </a:r>
              </a:p>
            </p:txBody>
          </p:sp>
        </p:grpSp>
        <p:grpSp>
          <p:nvGrpSpPr>
            <p:cNvPr id="33" name="组合 32"/>
            <p:cNvGrpSpPr/>
            <p:nvPr/>
          </p:nvGrpSpPr>
          <p:grpSpPr>
            <a:xfrm>
              <a:off x="10377878" y="5062120"/>
              <a:ext cx="1221313" cy="728875"/>
              <a:chOff x="6592651" y="4817721"/>
              <a:chExt cx="1221313" cy="728875"/>
            </a:xfrm>
          </p:grpSpPr>
          <p:sp>
            <p:nvSpPr>
              <p:cNvPr id="30" name="矩形: 圆角 29"/>
              <p:cNvSpPr/>
              <p:nvPr/>
            </p:nvSpPr>
            <p:spPr>
              <a:xfrm>
                <a:off x="6592651" y="4817721"/>
                <a:ext cx="1221312" cy="728875"/>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微软雅黑" panose="020B0503020204020204" pitchFamily="34" charset="-122"/>
                  <a:ea typeface="微软雅黑" panose="020B0503020204020204" pitchFamily="34" charset="-122"/>
                  <a:cs typeface="Times New Roman" panose="02020603050405020304" charset="0"/>
                </a:endParaRPr>
              </a:p>
            </p:txBody>
          </p:sp>
          <p:sp>
            <p:nvSpPr>
              <p:cNvPr id="31" name="文本框 30"/>
              <p:cNvSpPr txBox="1"/>
              <p:nvPr/>
            </p:nvSpPr>
            <p:spPr>
              <a:xfrm>
                <a:off x="6592652" y="4831750"/>
                <a:ext cx="1221312" cy="706755"/>
              </a:xfrm>
              <a:prstGeom prst="rect">
                <a:avLst/>
              </a:prstGeom>
              <a:noFill/>
            </p:spPr>
            <p:txBody>
              <a:bodyPr wrap="square" rtlCol="0">
                <a:spAutoFit/>
              </a:bodyPr>
              <a:lstStyle/>
              <a:p>
                <a:pPr algn="ctr"/>
                <a:r>
                  <a:rPr lang="zh-CN" altLang="en-US" sz="2000" dirty="0">
                    <a:solidFill>
                      <a:schemeClr val="tx1"/>
                    </a:solidFill>
                    <a:latin typeface="微软雅黑" panose="020B0503020204020204" pitchFamily="34" charset="-122"/>
                    <a:ea typeface="微软雅黑" panose="020B0503020204020204" pitchFamily="34" charset="-122"/>
                  </a:rPr>
                  <a:t>权威域名服务器</a:t>
                </a:r>
              </a:p>
            </p:txBody>
          </p:sp>
        </p:grpSp>
        <p:cxnSp>
          <p:nvCxnSpPr>
            <p:cNvPr id="37" name="直接箭头连接符 36"/>
            <p:cNvCxnSpPr/>
            <p:nvPr/>
          </p:nvCxnSpPr>
          <p:spPr>
            <a:xfrm flipH="1" flipV="1">
              <a:off x="8457697" y="4129911"/>
              <a:ext cx="1804635" cy="12662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直接箭头连接符 37"/>
            <p:cNvCxnSpPr/>
            <p:nvPr/>
          </p:nvCxnSpPr>
          <p:spPr>
            <a:xfrm>
              <a:off x="8984374" y="4058308"/>
              <a:ext cx="1393504" cy="9691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直接箭头连接符 39"/>
            <p:cNvCxnSpPr/>
            <p:nvPr/>
          </p:nvCxnSpPr>
          <p:spPr>
            <a:xfrm flipV="1">
              <a:off x="8811492" y="2176239"/>
              <a:ext cx="1727353" cy="8041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p:cNvCxnSpPr/>
            <p:nvPr/>
          </p:nvCxnSpPr>
          <p:spPr>
            <a:xfrm flipH="1">
              <a:off x="9093593" y="2546890"/>
              <a:ext cx="1466355" cy="6423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直接箭头连接符 44"/>
            <p:cNvCxnSpPr/>
            <p:nvPr/>
          </p:nvCxnSpPr>
          <p:spPr>
            <a:xfrm flipV="1">
              <a:off x="9093593" y="3507153"/>
              <a:ext cx="1596528" cy="121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直接箭头连接符 48"/>
            <p:cNvCxnSpPr/>
            <p:nvPr/>
          </p:nvCxnSpPr>
          <p:spPr>
            <a:xfrm flipH="1">
              <a:off x="9196656" y="3832315"/>
              <a:ext cx="144106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0" name="直接箭头连接符 59"/>
            <p:cNvCxnSpPr/>
            <p:nvPr/>
          </p:nvCxnSpPr>
          <p:spPr>
            <a:xfrm>
              <a:off x="6506902" y="3519303"/>
              <a:ext cx="140268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直接箭头连接符 64"/>
            <p:cNvCxnSpPr/>
            <p:nvPr/>
          </p:nvCxnSpPr>
          <p:spPr>
            <a:xfrm flipH="1">
              <a:off x="6491203" y="3769337"/>
              <a:ext cx="147831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2" name="文本框 71"/>
            <p:cNvSpPr txBox="1"/>
            <p:nvPr/>
          </p:nvSpPr>
          <p:spPr>
            <a:xfrm rot="20028183">
              <a:off x="8682694" y="2206129"/>
              <a:ext cx="1715770" cy="337185"/>
            </a:xfrm>
            <a:prstGeom prst="rect">
              <a:avLst/>
            </a:prstGeom>
            <a:noFill/>
          </p:spPr>
          <p:txBody>
            <a:bodyPr wrap="none" rtlCol="0">
              <a:spAutoFit/>
            </a:bodyPr>
            <a:lstStyle/>
            <a:p>
              <a:r>
                <a:rPr lang="en-US" altLang="zh-CN" sz="1600" dirty="0">
                  <a:solidFill>
                    <a:schemeClr val="tx1"/>
                  </a:solidFill>
                  <a:latin typeface="微软雅黑" panose="020B0503020204020204" pitchFamily="34" charset="-122"/>
                  <a:ea typeface="微软雅黑" panose="020B0503020204020204" pitchFamily="34" charset="-122"/>
                  <a:cs typeface="Times New Roman" panose="02020603050405020304" charset="0"/>
                </a:rPr>
                <a:t>2. www.baidu.com</a:t>
              </a:r>
            </a:p>
          </p:txBody>
        </p:sp>
        <p:sp>
          <p:nvSpPr>
            <p:cNvPr id="73" name="文本框 72"/>
            <p:cNvSpPr txBox="1"/>
            <p:nvPr/>
          </p:nvSpPr>
          <p:spPr>
            <a:xfrm>
              <a:off x="6292771" y="3201111"/>
              <a:ext cx="1715770" cy="337185"/>
            </a:xfrm>
            <a:prstGeom prst="rect">
              <a:avLst/>
            </a:prstGeom>
            <a:noFill/>
          </p:spPr>
          <p:txBody>
            <a:bodyPr wrap="none" rtlCol="0">
              <a:spAutoFit/>
            </a:bodyPr>
            <a:lstStyle/>
            <a:p>
              <a:r>
                <a:rPr lang="en-US" altLang="zh-CN" sz="1600" dirty="0">
                  <a:solidFill>
                    <a:schemeClr val="tx1"/>
                  </a:solidFill>
                  <a:latin typeface="微软雅黑" panose="020B0503020204020204" pitchFamily="34" charset="-122"/>
                  <a:ea typeface="微软雅黑" panose="020B0503020204020204" pitchFamily="34" charset="-122"/>
                  <a:cs typeface="Times New Roman" panose="02020603050405020304" charset="0"/>
                </a:rPr>
                <a:t>1. www.baidu.com</a:t>
              </a:r>
            </a:p>
          </p:txBody>
        </p:sp>
        <p:sp>
          <p:nvSpPr>
            <p:cNvPr id="74" name="文本框 73"/>
            <p:cNvSpPr txBox="1"/>
            <p:nvPr/>
          </p:nvSpPr>
          <p:spPr>
            <a:xfrm>
              <a:off x="8959863" y="3180773"/>
              <a:ext cx="1715770" cy="337185"/>
            </a:xfrm>
            <a:prstGeom prst="rect">
              <a:avLst/>
            </a:prstGeom>
            <a:noFill/>
          </p:spPr>
          <p:txBody>
            <a:bodyPr wrap="none" rtlCol="0">
              <a:spAutoFit/>
            </a:bodyPr>
            <a:lstStyle/>
            <a:p>
              <a:r>
                <a:rPr lang="en-US" altLang="zh-CN" sz="1600" dirty="0">
                  <a:solidFill>
                    <a:schemeClr val="tx1"/>
                  </a:solidFill>
                  <a:latin typeface="微软雅黑" panose="020B0503020204020204" pitchFamily="34" charset="-122"/>
                  <a:ea typeface="微软雅黑" panose="020B0503020204020204" pitchFamily="34" charset="-122"/>
                  <a:cs typeface="Times New Roman" panose="02020603050405020304" charset="0"/>
                </a:rPr>
                <a:t>4. www.baidu.com</a:t>
              </a:r>
            </a:p>
          </p:txBody>
        </p:sp>
        <p:sp>
          <p:nvSpPr>
            <p:cNvPr id="75" name="文本框 74"/>
            <p:cNvSpPr txBox="1"/>
            <p:nvPr/>
          </p:nvSpPr>
          <p:spPr>
            <a:xfrm rot="2113718">
              <a:off x="8791825" y="4158559"/>
              <a:ext cx="1715770" cy="337185"/>
            </a:xfrm>
            <a:prstGeom prst="rect">
              <a:avLst/>
            </a:prstGeom>
            <a:noFill/>
          </p:spPr>
          <p:txBody>
            <a:bodyPr wrap="none" rtlCol="0">
              <a:spAutoFit/>
            </a:bodyPr>
            <a:lstStyle/>
            <a:p>
              <a:r>
                <a:rPr lang="en-US" altLang="zh-CN" sz="1600" dirty="0">
                  <a:solidFill>
                    <a:schemeClr val="tx1"/>
                  </a:solidFill>
                  <a:latin typeface="微软雅黑" panose="020B0503020204020204" pitchFamily="34" charset="-122"/>
                  <a:ea typeface="微软雅黑" panose="020B0503020204020204" pitchFamily="34" charset="-122"/>
                  <a:cs typeface="Times New Roman" panose="02020603050405020304" charset="0"/>
                </a:rPr>
                <a:t>6. www.baidu.com</a:t>
              </a:r>
            </a:p>
          </p:txBody>
        </p:sp>
        <p:sp>
          <p:nvSpPr>
            <p:cNvPr id="76" name="文本框 75"/>
            <p:cNvSpPr txBox="1"/>
            <p:nvPr/>
          </p:nvSpPr>
          <p:spPr>
            <a:xfrm rot="20028183">
              <a:off x="9003786" y="2504837"/>
              <a:ext cx="1577340" cy="337185"/>
            </a:xfrm>
            <a:prstGeom prst="rect">
              <a:avLst/>
            </a:prstGeom>
            <a:noFill/>
          </p:spPr>
          <p:txBody>
            <a:bodyPr wrap="none" rtlCol="0">
              <a:spAutoFit/>
            </a:bodyPr>
            <a:lstStyle/>
            <a:p>
              <a:r>
                <a:rPr lang="en-US" altLang="zh-CN" sz="1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3. com</a:t>
              </a:r>
              <a:r>
                <a:rPr lang="zh-CN" altLang="en-US" sz="1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的 </a:t>
              </a:r>
              <a:r>
                <a:rPr lang="en-US" altLang="zh-CN" sz="1600" dirty="0" err="1">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IP</a:t>
              </a:r>
              <a:r>
                <a:rPr lang="zh-CN" altLang="en-US" sz="1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地址</a:t>
              </a:r>
            </a:p>
          </p:txBody>
        </p:sp>
        <p:sp>
          <p:nvSpPr>
            <p:cNvPr id="77" name="文本框 76"/>
            <p:cNvSpPr txBox="1"/>
            <p:nvPr/>
          </p:nvSpPr>
          <p:spPr>
            <a:xfrm>
              <a:off x="9339365" y="3526488"/>
              <a:ext cx="1496513" cy="583565"/>
            </a:xfrm>
            <a:prstGeom prst="rect">
              <a:avLst/>
            </a:prstGeom>
            <a:noFill/>
          </p:spPr>
          <p:txBody>
            <a:bodyPr wrap="square" rtlCol="0">
              <a:spAutoFit/>
            </a:bodyPr>
            <a:lstStyle/>
            <a:p>
              <a:r>
                <a:rPr lang="en-US" altLang="zh-CN" sz="1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5.baidu.com</a:t>
              </a:r>
              <a:r>
                <a:rPr lang="zh-CN" altLang="en-US" sz="1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的 </a:t>
              </a:r>
              <a:r>
                <a:rPr lang="en-US" altLang="zh-CN" sz="1600" dirty="0" err="1">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IP</a:t>
              </a:r>
              <a:r>
                <a:rPr lang="zh-CN" altLang="en-US" sz="1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地址</a:t>
              </a:r>
            </a:p>
          </p:txBody>
        </p:sp>
        <p:sp>
          <p:nvSpPr>
            <p:cNvPr id="78" name="文本框 77"/>
            <p:cNvSpPr txBox="1"/>
            <p:nvPr/>
          </p:nvSpPr>
          <p:spPr>
            <a:xfrm rot="2113718">
              <a:off x="8334302" y="4434271"/>
              <a:ext cx="2016957" cy="583565"/>
            </a:xfrm>
            <a:prstGeom prst="rect">
              <a:avLst/>
            </a:prstGeom>
            <a:noFill/>
          </p:spPr>
          <p:txBody>
            <a:bodyPr wrap="square" rtlCol="0">
              <a:spAutoFit/>
            </a:bodyPr>
            <a:lstStyle/>
            <a:p>
              <a:r>
                <a:rPr lang="en-US" altLang="zh-CN" sz="1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7. www.baidu.com</a:t>
              </a:r>
              <a:r>
                <a:rPr lang="zh-CN" altLang="en-US" sz="1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的</a:t>
              </a:r>
              <a:r>
                <a:rPr lang="en-US" altLang="zh-CN" sz="1600" dirty="0" err="1">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IP</a:t>
              </a:r>
              <a:r>
                <a:rPr lang="zh-CN" altLang="en-US" sz="1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地址</a:t>
              </a:r>
            </a:p>
          </p:txBody>
        </p:sp>
        <p:sp>
          <p:nvSpPr>
            <p:cNvPr id="80" name="文本框 79"/>
            <p:cNvSpPr txBox="1"/>
            <p:nvPr/>
          </p:nvSpPr>
          <p:spPr>
            <a:xfrm>
              <a:off x="6343571" y="3491959"/>
              <a:ext cx="1964112" cy="583565"/>
            </a:xfrm>
            <a:prstGeom prst="rect">
              <a:avLst/>
            </a:prstGeom>
            <a:noFill/>
          </p:spPr>
          <p:txBody>
            <a:bodyPr wrap="square" rtlCol="0">
              <a:spAutoFit/>
            </a:bodyPr>
            <a:lstStyle/>
            <a:p>
              <a:r>
                <a:rPr lang="en-US" altLang="zh-CN" sz="1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8.www.baidu.com</a:t>
              </a:r>
              <a:r>
                <a:rPr lang="zh-CN" altLang="en-US" sz="1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的 </a:t>
              </a:r>
              <a:r>
                <a:rPr lang="en-US" altLang="zh-CN" sz="1600" dirty="0" err="1">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IP</a:t>
              </a:r>
              <a:r>
                <a:rPr lang="zh-CN" altLang="en-US" sz="1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地址</a:t>
              </a:r>
            </a:p>
          </p:txBody>
        </p:sp>
      </p:grpSp>
      <p:sp>
        <p:nvSpPr>
          <p:cNvPr id="87" name="文本框 86"/>
          <p:cNvSpPr txBox="1"/>
          <p:nvPr/>
        </p:nvSpPr>
        <p:spPr>
          <a:xfrm>
            <a:off x="6696741" y="5819444"/>
            <a:ext cx="3623945" cy="398780"/>
          </a:xfrm>
          <a:prstGeom prst="rect">
            <a:avLst/>
          </a:prstGeom>
          <a:noFill/>
        </p:spPr>
        <p:txBody>
          <a:bodyPr wrap="none" rtlCol="0">
            <a:spAutoFit/>
          </a:bodyPr>
          <a:lstStyle/>
          <a:p>
            <a:r>
              <a:rPr lang="zh-CN" altLang="en-US" sz="2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域名</a:t>
            </a:r>
            <a:r>
              <a:rPr lang="en-US" altLang="zh-CN" sz="2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www.baidu.com</a:t>
            </a:r>
            <a:r>
              <a:rPr lang="zh-CN" altLang="en-US" sz="2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的解析过程</a:t>
            </a:r>
          </a:p>
        </p:txBody>
      </p:sp>
    </p:spTree>
    <p:extLst>
      <p:ext uri="{BB962C8B-B14F-4D97-AF65-F5344CB8AC3E}">
        <p14:creationId xmlns:p14="http://schemas.microsoft.com/office/powerpoint/2010/main" val="357250242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normAutofit/>
          </a:bodyPr>
          <a:lstStyle/>
          <a:p>
            <a:r>
              <a:rPr lang="en-US" altLang="zh-CN" dirty="0">
                <a:sym typeface="+mn-ea"/>
              </a:rPr>
              <a:t>DNS</a:t>
            </a:r>
            <a:r>
              <a:rPr lang="zh-CN" altLang="en-US" dirty="0">
                <a:sym typeface="+mn-ea"/>
              </a:rPr>
              <a:t>认证：</a:t>
            </a:r>
            <a:r>
              <a:rPr lang="en-US" altLang="zh-CN" dirty="0">
                <a:sym typeface="+mn-ea"/>
              </a:rPr>
              <a:t>DNSSEC</a:t>
            </a:r>
            <a:r>
              <a:rPr lang="zh-CN" altLang="en-US" dirty="0">
                <a:sym typeface="+mn-ea"/>
              </a:rPr>
              <a:t>安全机制</a:t>
            </a:r>
            <a:endParaRPr lang="zh-CN" altLang="en-US" dirty="0"/>
          </a:p>
        </p:txBody>
      </p:sp>
      <p:sp>
        <p:nvSpPr>
          <p:cNvPr id="8" name="内容占位符 7">
            <a:extLst>
              <a:ext uri="{FF2B5EF4-FFF2-40B4-BE49-F238E27FC236}">
                <a16:creationId xmlns:a16="http://schemas.microsoft.com/office/drawing/2014/main" id="{5EE43A99-B9B1-4288-AC02-7422953A0A72}"/>
              </a:ext>
            </a:extLst>
          </p:cNvPr>
          <p:cNvSpPr>
            <a:spLocks noGrp="1"/>
          </p:cNvSpPr>
          <p:nvPr>
            <p:ph idx="1"/>
          </p:nvPr>
        </p:nvSpPr>
        <p:spPr/>
        <p:txBody>
          <a:bodyPr/>
          <a:lstStyle/>
          <a:p>
            <a:pPr marL="285750" indent="-285750" algn="just">
              <a:lnSpc>
                <a:spcPct val="110000"/>
              </a:lnSpc>
            </a:pPr>
            <a:r>
              <a:rPr lang="zh-CN" altLang="en-US" dirty="0">
                <a:cs typeface="微软雅黑" panose="020B0503020204020204" pitchFamily="34" charset="-122"/>
                <a:sym typeface="+mn-ea"/>
              </a:rPr>
              <a:t>DNSSEC依靠</a:t>
            </a:r>
            <a:r>
              <a:rPr kumimoji="1" lang="en-US" altLang="zh-CN" dirty="0" err="1">
                <a:solidFill>
                  <a:srgbClr val="C00000"/>
                </a:solidFill>
                <a:cs typeface="微软雅黑" panose="020B0503020204020204" pitchFamily="34" charset="-122"/>
                <a:sym typeface="+mn-ea"/>
              </a:rPr>
              <a:t>数字签名</a:t>
            </a:r>
            <a:r>
              <a:rPr lang="zh-CN" altLang="en-US" dirty="0">
                <a:cs typeface="微软雅黑" panose="020B0503020204020204" pitchFamily="34" charset="-122"/>
                <a:sym typeface="+mn-ea"/>
              </a:rPr>
              <a:t>保证DNS应答报文的</a:t>
            </a:r>
            <a:r>
              <a:rPr kumimoji="1" lang="en-US" altLang="zh-CN" dirty="0" err="1">
                <a:solidFill>
                  <a:srgbClr val="C00000"/>
                </a:solidFill>
                <a:cs typeface="微软雅黑" panose="020B0503020204020204" pitchFamily="34" charset="-122"/>
                <a:sym typeface="+mn-ea"/>
              </a:rPr>
              <a:t>真实性和完整性</a:t>
            </a:r>
            <a:endParaRPr kumimoji="1" lang="en-US" altLang="zh-CN" dirty="0">
              <a:solidFill>
                <a:srgbClr val="C00000"/>
              </a:solidFill>
              <a:cs typeface="微软雅黑" panose="020B0503020204020204" pitchFamily="34" charset="-122"/>
              <a:sym typeface="+mn-ea"/>
            </a:endParaRPr>
          </a:p>
          <a:p>
            <a:pPr marL="585788" lvl="1" indent="-285750" algn="just">
              <a:lnSpc>
                <a:spcPct val="110000"/>
              </a:lnSpc>
            </a:pPr>
            <a:r>
              <a:rPr lang="zh-CN" altLang="en-US" dirty="0">
                <a:cs typeface="微软雅黑" panose="020B0503020204020204" pitchFamily="34" charset="-122"/>
                <a:sym typeface="+mn-ea"/>
              </a:rPr>
              <a:t>包括通过身份验证拒绝DNS数据存在的机制</a:t>
            </a:r>
            <a:endParaRPr lang="en-US" altLang="zh-CN" b="1" dirty="0">
              <a:solidFill>
                <a:srgbClr val="0070C0"/>
              </a:solidFill>
              <a:latin typeface="Times New Roman" panose="02020603050405020304" charset="0"/>
              <a:ea typeface="宋体" panose="02010600030101010101" pitchFamily="2" charset="-122"/>
              <a:cs typeface="Times New Roman" panose="02020603050405020304" charset="0"/>
            </a:endParaRPr>
          </a:p>
          <a:p>
            <a:pPr marL="285750" indent="-285750" algn="just">
              <a:lnSpc>
                <a:spcPct val="110000"/>
              </a:lnSpc>
            </a:pPr>
            <a:r>
              <a:rPr lang="zh-CN" altLang="en-US" dirty="0">
                <a:cs typeface="微软雅黑" panose="020B0503020204020204" pitchFamily="34" charset="-122"/>
                <a:sym typeface="+mn-ea"/>
              </a:rPr>
              <a:t>在DNSSEC的使用中</a:t>
            </a:r>
            <a:endParaRPr lang="en-US" altLang="zh-CN" dirty="0">
              <a:cs typeface="微软雅黑" panose="020B0503020204020204" pitchFamily="34" charset="-122"/>
              <a:sym typeface="+mn-ea"/>
            </a:endParaRPr>
          </a:p>
          <a:p>
            <a:pPr marL="585788" lvl="1" indent="-285750" algn="just">
              <a:lnSpc>
                <a:spcPct val="110000"/>
              </a:lnSpc>
            </a:pPr>
            <a:r>
              <a:rPr lang="zh-CN" altLang="en-US" dirty="0">
                <a:cs typeface="微软雅黑" panose="020B0503020204020204" pitchFamily="34" charset="-122"/>
                <a:sym typeface="+mn-ea"/>
              </a:rPr>
              <a:t>域名服务器用自己的</a:t>
            </a:r>
            <a:r>
              <a:rPr kumimoji="1" lang="en-US" altLang="zh-CN" dirty="0" err="1">
                <a:solidFill>
                  <a:srgbClr val="C00000"/>
                </a:solidFill>
                <a:cs typeface="微软雅黑" panose="020B0503020204020204" pitchFamily="34" charset="-122"/>
                <a:sym typeface="+mn-ea"/>
              </a:rPr>
              <a:t>私有密钥</a:t>
            </a:r>
            <a:r>
              <a:rPr lang="zh-CN" altLang="en-US" dirty="0">
                <a:cs typeface="微软雅黑" panose="020B0503020204020204" pitchFamily="34" charset="-122"/>
                <a:sym typeface="+mn-ea"/>
              </a:rPr>
              <a:t>对</a:t>
            </a:r>
            <a:r>
              <a:rPr kumimoji="1" lang="en-US" altLang="zh-CN" dirty="0" err="1">
                <a:solidFill>
                  <a:srgbClr val="C00000"/>
                </a:solidFill>
                <a:cs typeface="微软雅黑" panose="020B0503020204020204" pitchFamily="34" charset="-122"/>
                <a:sym typeface="+mn-ea"/>
              </a:rPr>
              <a:t>资源记录</a:t>
            </a:r>
            <a:r>
              <a:rPr lang="zh-CN" altLang="en-US" dirty="0">
                <a:cs typeface="微软雅黑" panose="020B0503020204020204" pitchFamily="34" charset="-122"/>
                <a:sym typeface="+mn-ea"/>
              </a:rPr>
              <a:t>(Resource Record, RR)进行</a:t>
            </a:r>
            <a:r>
              <a:rPr kumimoji="1" lang="en-US" altLang="zh-CN" dirty="0" err="1">
                <a:solidFill>
                  <a:srgbClr val="C00000"/>
                </a:solidFill>
                <a:cs typeface="微软雅黑" panose="020B0503020204020204" pitchFamily="34" charset="-122"/>
                <a:sym typeface="+mn-ea"/>
              </a:rPr>
              <a:t>签名</a:t>
            </a:r>
            <a:endParaRPr kumimoji="1" lang="en-US" altLang="zh-CN" dirty="0">
              <a:solidFill>
                <a:srgbClr val="C00000"/>
              </a:solidFill>
              <a:cs typeface="微软雅黑" panose="020B0503020204020204" pitchFamily="34" charset="-122"/>
              <a:sym typeface="+mn-ea"/>
            </a:endParaRPr>
          </a:p>
          <a:p>
            <a:pPr marL="585788" lvl="1" indent="-285750" algn="just">
              <a:lnSpc>
                <a:spcPct val="110000"/>
              </a:lnSpc>
            </a:pPr>
            <a:r>
              <a:rPr lang="zh-CN" altLang="en-US" dirty="0">
                <a:cs typeface="微软雅黑" panose="020B0503020204020204" pitchFamily="34" charset="-122"/>
                <a:sym typeface="+mn-ea"/>
              </a:rPr>
              <a:t>解析服务器用域名服务器的</a:t>
            </a:r>
            <a:r>
              <a:rPr kumimoji="1" lang="en-US" altLang="zh-CN" dirty="0" err="1">
                <a:solidFill>
                  <a:srgbClr val="C00000"/>
                </a:solidFill>
                <a:cs typeface="微软雅黑" panose="020B0503020204020204" pitchFamily="34" charset="-122"/>
                <a:sym typeface="+mn-ea"/>
              </a:rPr>
              <a:t>公开密钥</a:t>
            </a:r>
            <a:r>
              <a:rPr lang="zh-CN" altLang="en-US" dirty="0">
                <a:cs typeface="微软雅黑" panose="020B0503020204020204" pitchFamily="34" charset="-122"/>
                <a:sym typeface="+mn-ea"/>
              </a:rPr>
              <a:t>对收到的</a:t>
            </a:r>
            <a:r>
              <a:rPr kumimoji="1" lang="en-US" altLang="zh-CN" dirty="0" err="1">
                <a:solidFill>
                  <a:srgbClr val="C00000"/>
                </a:solidFill>
                <a:cs typeface="微软雅黑" panose="020B0503020204020204" pitchFamily="34" charset="-122"/>
                <a:sym typeface="+mn-ea"/>
              </a:rPr>
              <a:t>应答信息</a:t>
            </a:r>
            <a:r>
              <a:rPr lang="zh-CN" altLang="en-US" dirty="0">
                <a:cs typeface="微软雅黑" panose="020B0503020204020204" pitchFamily="34" charset="-122"/>
                <a:sym typeface="+mn-ea"/>
              </a:rPr>
              <a:t>进行</a:t>
            </a:r>
            <a:r>
              <a:rPr kumimoji="1" lang="en-US" altLang="zh-CN" dirty="0" err="1">
                <a:solidFill>
                  <a:srgbClr val="C00000"/>
                </a:solidFill>
                <a:cs typeface="微软雅黑" panose="020B0503020204020204" pitchFamily="34" charset="-122"/>
                <a:sym typeface="+mn-ea"/>
              </a:rPr>
              <a:t>验证</a:t>
            </a:r>
            <a:endParaRPr kumimoji="1" lang="en-US" altLang="zh-CN" dirty="0">
              <a:solidFill>
                <a:srgbClr val="C00000"/>
              </a:solidFill>
              <a:cs typeface="微软雅黑" panose="020B0503020204020204" pitchFamily="34" charset="-122"/>
              <a:sym typeface="+mn-ea"/>
            </a:endParaRPr>
          </a:p>
          <a:p>
            <a:pPr marL="585788" lvl="1" indent="-285750" algn="just">
              <a:lnSpc>
                <a:spcPct val="110000"/>
              </a:lnSpc>
            </a:pPr>
            <a:r>
              <a:rPr lang="zh-CN" altLang="en-US" dirty="0">
                <a:cs typeface="微软雅黑" panose="020B0503020204020204" pitchFamily="34" charset="-122"/>
                <a:sym typeface="+mn-ea"/>
              </a:rPr>
              <a:t>如果</a:t>
            </a:r>
            <a:r>
              <a:rPr kumimoji="1" lang="en-US" altLang="zh-CN" dirty="0" err="1">
                <a:solidFill>
                  <a:srgbClr val="C00000"/>
                </a:solidFill>
                <a:cs typeface="微软雅黑" panose="020B0503020204020204" pitchFamily="34" charset="-122"/>
                <a:sym typeface="+mn-ea"/>
              </a:rPr>
              <a:t>验证失败</a:t>
            </a:r>
            <a:r>
              <a:rPr lang="zh-CN" altLang="en-US" dirty="0">
                <a:cs typeface="微软雅黑" panose="020B0503020204020204" pitchFamily="34" charset="-122"/>
                <a:sym typeface="+mn-ea"/>
              </a:rPr>
              <a:t>，表明这一报文可能是</a:t>
            </a:r>
            <a:r>
              <a:rPr kumimoji="1" lang="en-US" altLang="zh-CN" dirty="0" err="1">
                <a:solidFill>
                  <a:srgbClr val="C00000"/>
                </a:solidFill>
                <a:cs typeface="微软雅黑" panose="020B0503020204020204" pitchFamily="34" charset="-122"/>
                <a:sym typeface="+mn-ea"/>
              </a:rPr>
              <a:t>假冒</a:t>
            </a:r>
            <a:r>
              <a:rPr lang="zh-CN" altLang="en-US" dirty="0">
                <a:cs typeface="微软雅黑" panose="020B0503020204020204" pitchFamily="34" charset="-122"/>
                <a:sym typeface="+mn-ea"/>
              </a:rPr>
              <a:t>的，或者在传输过程、缓存过程中被</a:t>
            </a:r>
            <a:r>
              <a:rPr kumimoji="1" lang="en-US" altLang="zh-CN" dirty="0" err="1">
                <a:solidFill>
                  <a:srgbClr val="C00000"/>
                </a:solidFill>
                <a:cs typeface="微软雅黑" panose="020B0503020204020204" pitchFamily="34" charset="-122"/>
                <a:sym typeface="+mn-ea"/>
              </a:rPr>
              <a:t>篡改</a:t>
            </a:r>
            <a:r>
              <a:rPr lang="zh-CN" altLang="en-US" dirty="0">
                <a:cs typeface="微软雅黑" panose="020B0503020204020204" pitchFamily="34" charset="-122"/>
                <a:sym typeface="+mn-ea"/>
              </a:rPr>
              <a:t>了</a:t>
            </a:r>
            <a:endParaRPr lang="zh-CN" altLang="en-US" dirty="0">
              <a:cs typeface="微软雅黑" panose="020B0503020204020204" pitchFamily="34" charset="-122"/>
            </a:endParaRPr>
          </a:p>
          <a:p>
            <a:endParaRPr lang="zh-CN" altLang="en-US" dirty="0"/>
          </a:p>
        </p:txBody>
      </p:sp>
      <p:sp>
        <p:nvSpPr>
          <p:cNvPr id="10" name="灯片编号占位符 9"/>
          <p:cNvSpPr>
            <a:spLocks noGrp="1"/>
          </p:cNvSpPr>
          <p:nvPr>
            <p:ph type="sldNum" sz="quarter" idx="11"/>
          </p:nvPr>
        </p:nvSpPr>
        <p:spPr/>
        <p:txBody>
          <a:bodyPr/>
          <a:lstStyle/>
          <a:p>
            <a:fld id="{8D4D1E41-7A09-AB4A-A4E1-09765ADA2698}" type="slidenum">
              <a:rPr kumimoji="1" lang="zh-CN" altLang="en-US" smtClean="0"/>
              <a:t>48</a:t>
            </a:fld>
            <a:endParaRPr kumimoji="1" lang="zh-CN" altLang="en-US" dirty="0"/>
          </a:p>
        </p:txBody>
      </p:sp>
    </p:spTree>
    <p:extLst>
      <p:ext uri="{BB962C8B-B14F-4D97-AF65-F5344CB8AC3E}">
        <p14:creationId xmlns:p14="http://schemas.microsoft.com/office/powerpoint/2010/main" val="345633757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normAutofit/>
          </a:bodyPr>
          <a:lstStyle/>
          <a:p>
            <a:pPr marL="0">
              <a:lnSpc>
                <a:spcPct val="130000"/>
              </a:lnSpc>
              <a:buClrTx/>
              <a:buSzTx/>
              <a:buNone/>
            </a:pPr>
            <a:r>
              <a:rPr lang="en-US" altLang="zh-CN" dirty="0">
                <a:sym typeface="+mn-ea"/>
              </a:rPr>
              <a:t>DNSSEC</a:t>
            </a:r>
            <a:r>
              <a:rPr lang="zh-CN" altLang="en-US" dirty="0">
                <a:sym typeface="+mn-ea"/>
              </a:rPr>
              <a:t>工作流程</a:t>
            </a:r>
            <a:endParaRPr kumimoji="1" lang="zh-CN" altLang="en-US" dirty="0">
              <a:solidFill>
                <a:srgbClr val="C00000"/>
              </a:solidFill>
              <a:effectLst/>
              <a:cs typeface="微软雅黑" panose="020B0503020204020204" pitchFamily="34" charset="-122"/>
              <a:sym typeface="+mn-ea"/>
            </a:endParaRPr>
          </a:p>
        </p:txBody>
      </p:sp>
      <p:sp>
        <p:nvSpPr>
          <p:cNvPr id="8" name="内容占位符 7">
            <a:extLst>
              <a:ext uri="{FF2B5EF4-FFF2-40B4-BE49-F238E27FC236}">
                <a16:creationId xmlns:a16="http://schemas.microsoft.com/office/drawing/2014/main" id="{B48FF0CD-02B7-4AAF-88CD-480635666F7B}"/>
              </a:ext>
            </a:extLst>
          </p:cNvPr>
          <p:cNvSpPr>
            <a:spLocks noGrp="1"/>
          </p:cNvSpPr>
          <p:nvPr>
            <p:ph idx="1"/>
          </p:nvPr>
        </p:nvSpPr>
        <p:spPr/>
        <p:txBody>
          <a:bodyPr/>
          <a:lstStyle/>
          <a:p>
            <a:pPr marL="342900" indent="-342900" algn="just">
              <a:lnSpc>
                <a:spcPct val="110000"/>
              </a:lnSpc>
            </a:pPr>
            <a:r>
              <a:rPr lang="zh-CN" altLang="en-US" sz="2400" dirty="0">
                <a:cs typeface="微软雅黑" panose="020B0503020204020204" pitchFamily="34" charset="-122"/>
                <a:sym typeface="+mn-ea"/>
              </a:rPr>
              <a:t>一个支持DNSSEC的解析器向支持DNSSEC并管理test.net域名的权威域名服务器请求域名www.test.net</a:t>
            </a:r>
            <a:endParaRPr lang="en-US" altLang="zh-CN" sz="2400" b="1" dirty="0">
              <a:solidFill>
                <a:srgbClr val="0070C0"/>
              </a:solidFill>
              <a:latin typeface="Times New Roman" panose="02020603050405020304" charset="0"/>
              <a:ea typeface="宋体" panose="02010600030101010101" pitchFamily="2" charset="-122"/>
              <a:cs typeface="Times New Roman" panose="02020603050405020304" charset="0"/>
            </a:endParaRPr>
          </a:p>
          <a:p>
            <a:pPr marL="342900" indent="-342900" algn="just">
              <a:lnSpc>
                <a:spcPct val="110000"/>
              </a:lnSpc>
            </a:pPr>
            <a:r>
              <a:rPr lang="zh-CN" altLang="en-US" sz="2400" dirty="0">
                <a:cs typeface="微软雅黑" panose="020B0503020204020204" pitchFamily="34" charset="-122"/>
                <a:sym typeface="+mn-ea"/>
              </a:rPr>
              <a:t>解析器收到</a:t>
            </a:r>
            <a:endParaRPr lang="en-US" altLang="zh-CN" sz="2400" dirty="0">
              <a:cs typeface="微软雅黑" panose="020B0503020204020204" pitchFamily="34" charset="-122"/>
              <a:sym typeface="+mn-ea"/>
            </a:endParaRPr>
          </a:p>
          <a:p>
            <a:pPr marL="642938" lvl="1" indent="-342900" algn="just">
              <a:lnSpc>
                <a:spcPct val="110000"/>
              </a:lnSpc>
            </a:pPr>
            <a:r>
              <a:rPr lang="zh-CN" altLang="en-US" sz="2000" dirty="0">
                <a:cs typeface="微软雅黑" panose="020B0503020204020204" pitchFamily="34" charset="-122"/>
                <a:sym typeface="+mn-ea"/>
              </a:rPr>
              <a:t>一个标准的</a:t>
            </a:r>
            <a:r>
              <a:rPr kumimoji="1" lang="en-US" altLang="zh-CN" sz="2000" dirty="0" err="1">
                <a:solidFill>
                  <a:srgbClr val="C00000"/>
                </a:solidFill>
                <a:cs typeface="微软雅黑" panose="020B0503020204020204" pitchFamily="34" charset="-122"/>
                <a:sym typeface="+mn-ea"/>
              </a:rPr>
              <a:t>A记录</a:t>
            </a:r>
            <a:r>
              <a:rPr kumimoji="1" lang="en-US" altLang="zh-CN" sz="2000" dirty="0">
                <a:solidFill>
                  <a:srgbClr val="C00000"/>
                </a:solidFill>
                <a:cs typeface="微软雅黑" panose="020B0503020204020204" pitchFamily="34" charset="-122"/>
                <a:sym typeface="+mn-ea"/>
              </a:rPr>
              <a:t> </a:t>
            </a:r>
            <a:r>
              <a:rPr lang="zh-CN" altLang="en-US" sz="2000" dirty="0">
                <a:cs typeface="微软雅黑" panose="020B0503020204020204" pitchFamily="34" charset="-122"/>
                <a:sym typeface="+mn-ea"/>
              </a:rPr>
              <a:t>(IP地址)</a:t>
            </a:r>
            <a:endParaRPr lang="en-US" altLang="zh-CN" sz="2000" dirty="0">
              <a:cs typeface="微软雅黑" panose="020B0503020204020204" pitchFamily="34" charset="-122"/>
              <a:sym typeface="+mn-ea"/>
            </a:endParaRPr>
          </a:p>
          <a:p>
            <a:pPr marL="642938" lvl="1" indent="-342900" algn="just">
              <a:lnSpc>
                <a:spcPct val="110000"/>
              </a:lnSpc>
            </a:pPr>
            <a:r>
              <a:rPr lang="zh-CN" altLang="en-US" sz="2000" dirty="0">
                <a:cs typeface="微软雅黑" panose="020B0503020204020204" pitchFamily="34" charset="-122"/>
                <a:sym typeface="+mn-ea"/>
              </a:rPr>
              <a:t>一个</a:t>
            </a:r>
            <a:r>
              <a:rPr kumimoji="1" lang="en-US" altLang="zh-CN" sz="2000" dirty="0" err="1">
                <a:solidFill>
                  <a:srgbClr val="C00000"/>
                </a:solidFill>
                <a:cs typeface="微软雅黑" panose="020B0503020204020204" pitchFamily="34" charset="-122"/>
                <a:sym typeface="+mn-ea"/>
              </a:rPr>
              <a:t>同名的RRSIG记录</a:t>
            </a:r>
            <a:r>
              <a:rPr lang="zh-CN" altLang="en-US" sz="2000" dirty="0">
                <a:cs typeface="微软雅黑" panose="020B0503020204020204" pitchFamily="34" charset="-122"/>
                <a:sym typeface="+mn-ea"/>
              </a:rPr>
              <a:t>，其中包含test.net这个授权域的</a:t>
            </a:r>
            <a:r>
              <a:rPr kumimoji="1" lang="en-US" altLang="zh-CN" sz="2000" dirty="0" err="1">
                <a:solidFill>
                  <a:srgbClr val="C00000"/>
                </a:solidFill>
                <a:cs typeface="微软雅黑" panose="020B0503020204020204" pitchFamily="34" charset="-122"/>
                <a:sym typeface="+mn-ea"/>
              </a:rPr>
              <a:t>数字签名</a:t>
            </a:r>
            <a:endParaRPr kumimoji="1" lang="en-US" altLang="zh-CN" sz="2000" dirty="0">
              <a:solidFill>
                <a:srgbClr val="C00000"/>
              </a:solidFill>
              <a:cs typeface="微软雅黑" panose="020B0503020204020204" pitchFamily="34" charset="-122"/>
              <a:sym typeface="+mn-ea"/>
            </a:endParaRPr>
          </a:p>
          <a:p>
            <a:pPr marL="942975" lvl="2" indent="-342900" algn="just">
              <a:lnSpc>
                <a:spcPct val="110000"/>
              </a:lnSpc>
            </a:pPr>
            <a:r>
              <a:rPr lang="zh-CN" altLang="en-US" sz="1600" dirty="0">
                <a:cs typeface="微软雅黑" panose="020B0503020204020204" pitchFamily="34" charset="-122"/>
                <a:sym typeface="+mn-ea"/>
              </a:rPr>
              <a:t>用test.net的</a:t>
            </a:r>
            <a:r>
              <a:rPr kumimoji="1" lang="en-US" altLang="zh-CN" sz="1600" dirty="0" err="1">
                <a:solidFill>
                  <a:srgbClr val="C00000"/>
                </a:solidFill>
                <a:cs typeface="微软雅黑" panose="020B0503020204020204" pitchFamily="34" charset="-122"/>
                <a:sym typeface="+mn-ea"/>
              </a:rPr>
              <a:t>私有密钥</a:t>
            </a:r>
            <a:r>
              <a:rPr lang="zh-CN" altLang="en-US" sz="1600" dirty="0">
                <a:cs typeface="微软雅黑" panose="020B0503020204020204" pitchFamily="34" charset="-122"/>
                <a:sym typeface="+mn-ea"/>
              </a:rPr>
              <a:t>来签名的</a:t>
            </a:r>
            <a:endParaRPr lang="en-US" altLang="zh-CN" sz="1600" b="1" dirty="0">
              <a:solidFill>
                <a:srgbClr val="0070C0"/>
              </a:solidFill>
              <a:latin typeface="Times New Roman" panose="02020603050405020304" charset="0"/>
              <a:ea typeface="宋体" panose="02010600030101010101" pitchFamily="2" charset="-122"/>
              <a:cs typeface="Times New Roman" panose="02020603050405020304" charset="0"/>
            </a:endParaRPr>
          </a:p>
          <a:p>
            <a:pPr marL="342900" indent="-342900" algn="just">
              <a:lnSpc>
                <a:spcPct val="110000"/>
              </a:lnSpc>
            </a:pPr>
            <a:r>
              <a:rPr lang="zh-CN" altLang="en-US" sz="2400" dirty="0">
                <a:cs typeface="微软雅黑" panose="020B0503020204020204" pitchFamily="34" charset="-122"/>
                <a:sym typeface="+mn-ea"/>
              </a:rPr>
              <a:t>解析服务器验证过程</a:t>
            </a:r>
            <a:endParaRPr lang="en-US" altLang="zh-CN" sz="2400" dirty="0">
              <a:cs typeface="微软雅黑" panose="020B0503020204020204" pitchFamily="34" charset="-122"/>
              <a:sym typeface="+mn-ea"/>
            </a:endParaRPr>
          </a:p>
          <a:p>
            <a:pPr marL="642938" lvl="1" indent="-342900" algn="just">
              <a:lnSpc>
                <a:spcPct val="110000"/>
              </a:lnSpc>
            </a:pPr>
            <a:r>
              <a:rPr lang="zh-CN" altLang="en-US" sz="2000" dirty="0">
                <a:cs typeface="微软雅黑" panose="020B0503020204020204" pitchFamily="34" charset="-122"/>
                <a:sym typeface="+mn-ea"/>
              </a:rPr>
              <a:t>再次向test.net的域名服务器查询响应的</a:t>
            </a:r>
            <a:r>
              <a:rPr kumimoji="1" lang="en-US" altLang="zh-CN" sz="2000" dirty="0" err="1">
                <a:solidFill>
                  <a:srgbClr val="C00000"/>
                </a:solidFill>
                <a:cs typeface="微软雅黑" panose="020B0503020204020204" pitchFamily="34" charset="-122"/>
                <a:sym typeface="+mn-ea"/>
              </a:rPr>
              <a:t>公开密钥</a:t>
            </a:r>
            <a:r>
              <a:rPr lang="zh-CN" altLang="en-US" sz="2000" dirty="0">
                <a:cs typeface="微软雅黑" panose="020B0503020204020204" pitchFamily="34" charset="-122"/>
                <a:sym typeface="+mn-ea"/>
              </a:rPr>
              <a:t>，即</a:t>
            </a:r>
            <a:r>
              <a:rPr kumimoji="1" lang="en-US" altLang="zh-CN" sz="2000" dirty="0" err="1">
                <a:solidFill>
                  <a:srgbClr val="C00000"/>
                </a:solidFill>
                <a:cs typeface="微软雅黑" panose="020B0503020204020204" pitchFamily="34" charset="-122"/>
                <a:sym typeface="+mn-ea"/>
              </a:rPr>
              <a:t>DNSKEY资源记录</a:t>
            </a:r>
            <a:endParaRPr lang="en-US" altLang="zh-CN" sz="2000" b="1" dirty="0">
              <a:solidFill>
                <a:srgbClr val="0070C0"/>
              </a:solidFill>
              <a:latin typeface="Times New Roman" panose="02020603050405020304" charset="0"/>
              <a:ea typeface="宋体" panose="02010600030101010101" pitchFamily="2" charset="-122"/>
              <a:cs typeface="Times New Roman" panose="02020603050405020304" charset="0"/>
            </a:endParaRPr>
          </a:p>
          <a:p>
            <a:pPr marL="642938" lvl="1" indent="-342900" algn="just">
              <a:lnSpc>
                <a:spcPct val="110000"/>
              </a:lnSpc>
            </a:pPr>
            <a:r>
              <a:rPr lang="zh-CN" altLang="en-US" sz="2000" dirty="0">
                <a:cs typeface="微软雅黑" panose="020B0503020204020204" pitchFamily="34" charset="-122"/>
                <a:sym typeface="+mn-ea"/>
              </a:rPr>
              <a:t>用其中的</a:t>
            </a:r>
            <a:r>
              <a:rPr kumimoji="1" lang="en-US" altLang="zh-CN" sz="2000" dirty="0" err="1">
                <a:solidFill>
                  <a:srgbClr val="C00000"/>
                </a:solidFill>
                <a:cs typeface="微软雅黑" panose="020B0503020204020204" pitchFamily="34" charset="-122"/>
                <a:sym typeface="+mn-ea"/>
              </a:rPr>
              <a:t>公钥</a:t>
            </a:r>
            <a:r>
              <a:rPr lang="zh-CN" altLang="en-US" sz="2000" dirty="0">
                <a:cs typeface="微软雅黑" panose="020B0503020204020204" pitchFamily="34" charset="-122"/>
                <a:sym typeface="+mn-ea"/>
              </a:rPr>
              <a:t>验证上述记录(关于</a:t>
            </a:r>
            <a:r>
              <a:rPr lang="en-US" altLang="zh-CN" sz="2000" dirty="0">
                <a:cs typeface="微软雅黑" panose="020B0503020204020204" pitchFamily="34" charset="-122"/>
                <a:sym typeface="+mn-ea"/>
              </a:rPr>
              <a:t>www.</a:t>
            </a:r>
            <a:r>
              <a:rPr lang="zh-CN" altLang="en-US" sz="2000" dirty="0">
                <a:cs typeface="微软雅黑" panose="020B0503020204020204" pitchFamily="34" charset="-122"/>
                <a:sym typeface="+mn-ea"/>
              </a:rPr>
              <a:t>test.net.的RRSIG记录)的</a:t>
            </a:r>
            <a:r>
              <a:rPr kumimoji="1" lang="en-US" altLang="zh-CN" sz="2000" dirty="0" err="1">
                <a:solidFill>
                  <a:srgbClr val="C00000"/>
                </a:solidFill>
                <a:cs typeface="微软雅黑" panose="020B0503020204020204" pitchFamily="34" charset="-122"/>
                <a:sym typeface="+mn-ea"/>
              </a:rPr>
              <a:t>真实性与完整性</a:t>
            </a:r>
            <a:endParaRPr lang="zh-CN" altLang="en-US" sz="2000" dirty="0">
              <a:cs typeface="微软雅黑" panose="020B0503020204020204" pitchFamily="34" charset="-122"/>
            </a:endParaRPr>
          </a:p>
          <a:p>
            <a:endParaRPr lang="zh-CN" altLang="en-US" sz="2400" dirty="0"/>
          </a:p>
        </p:txBody>
      </p:sp>
      <p:sp>
        <p:nvSpPr>
          <p:cNvPr id="10" name="灯片编号占位符 9"/>
          <p:cNvSpPr>
            <a:spLocks noGrp="1"/>
          </p:cNvSpPr>
          <p:nvPr>
            <p:ph type="sldNum" sz="quarter" idx="11"/>
          </p:nvPr>
        </p:nvSpPr>
        <p:spPr/>
        <p:txBody>
          <a:bodyPr/>
          <a:lstStyle/>
          <a:p>
            <a:fld id="{8D4D1E41-7A09-AB4A-A4E1-09765ADA2698}" type="slidenum">
              <a:rPr kumimoji="1" lang="zh-CN" altLang="en-US" smtClean="0"/>
              <a:t>49</a:t>
            </a:fld>
            <a:endParaRPr kumimoji="1" lang="zh-CN" altLang="en-US" dirty="0"/>
          </a:p>
        </p:txBody>
      </p:sp>
    </p:spTree>
    <p:extLst>
      <p:ext uri="{BB962C8B-B14F-4D97-AF65-F5344CB8AC3E}">
        <p14:creationId xmlns:p14="http://schemas.microsoft.com/office/powerpoint/2010/main" val="19158061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normAutofit/>
          </a:bodyPr>
          <a:lstStyle/>
          <a:p>
            <a:r>
              <a:rPr lang="zh-CN" altLang="en-US" dirty="0"/>
              <a:t>历史</a:t>
            </a:r>
          </a:p>
        </p:txBody>
      </p:sp>
      <p:sp>
        <p:nvSpPr>
          <p:cNvPr id="8" name="内容占位符 7">
            <a:extLst>
              <a:ext uri="{FF2B5EF4-FFF2-40B4-BE49-F238E27FC236}">
                <a16:creationId xmlns:a16="http://schemas.microsoft.com/office/drawing/2014/main" id="{78314DBD-387A-4EEC-8CE2-270B8B9E7954}"/>
              </a:ext>
            </a:extLst>
          </p:cNvPr>
          <p:cNvSpPr>
            <a:spLocks noGrp="1"/>
          </p:cNvSpPr>
          <p:nvPr>
            <p:ph idx="1"/>
          </p:nvPr>
        </p:nvSpPr>
        <p:spPr/>
        <p:txBody>
          <a:bodyPr/>
          <a:lstStyle/>
          <a:p>
            <a:pPr algn="just">
              <a:lnSpc>
                <a:spcPct val="100000"/>
              </a:lnSpc>
              <a:buClrTx/>
              <a:buSzTx/>
            </a:pPr>
            <a:r>
              <a:rPr lang="zh-CN" altLang="en-US" dirty="0">
                <a:sym typeface="+mn-ea"/>
              </a:rPr>
              <a:t>ARPANET时期</a:t>
            </a:r>
          </a:p>
          <a:p>
            <a:pPr lvl="1" algn="just">
              <a:lnSpc>
                <a:spcPct val="100000"/>
              </a:lnSpc>
              <a:buClrTx/>
              <a:buSzTx/>
            </a:pPr>
            <a:r>
              <a:rPr kumimoji="1" lang="en-US" altLang="zh-CN" dirty="0" err="1">
                <a:solidFill>
                  <a:srgbClr val="C00000"/>
                </a:solidFill>
                <a:sym typeface="+mn-ea"/>
              </a:rPr>
              <a:t>Hosts.txt文件</a:t>
            </a:r>
            <a:r>
              <a:rPr lang="zh-CN" altLang="en-US" dirty="0">
                <a:sym typeface="+mn-ea"/>
              </a:rPr>
              <a:t>列出了所有计算机名称和它们的IP地址</a:t>
            </a:r>
            <a:endParaRPr lang="zh-CN" altLang="en-US" b="1" dirty="0">
              <a:solidFill>
                <a:srgbClr val="0070C0"/>
              </a:solidFill>
              <a:latin typeface="Times New Roman" panose="02020603050405020304" charset="0"/>
              <a:sym typeface="+mn-ea"/>
            </a:endParaRPr>
          </a:p>
          <a:p>
            <a:pPr lvl="1" algn="just">
              <a:lnSpc>
                <a:spcPct val="100000"/>
              </a:lnSpc>
              <a:buClrTx/>
              <a:buSzTx/>
            </a:pPr>
            <a:r>
              <a:rPr lang="zh-CN" altLang="en-US" dirty="0">
                <a:sym typeface="+mn-ea"/>
              </a:rPr>
              <a:t>所有主机在晚上从指定站点上获取Hosts.txt文件</a:t>
            </a:r>
            <a:endParaRPr lang="zh-CN" altLang="en-US" b="1" dirty="0">
              <a:solidFill>
                <a:srgbClr val="0070C0"/>
              </a:solidFill>
              <a:latin typeface="Times New Roman" panose="02020603050405020304" charset="0"/>
              <a:sym typeface="+mn-ea"/>
            </a:endParaRPr>
          </a:p>
          <a:p>
            <a:pPr lvl="1" algn="just">
              <a:lnSpc>
                <a:spcPct val="100000"/>
              </a:lnSpc>
              <a:buClrTx/>
              <a:buSzTx/>
            </a:pPr>
            <a:r>
              <a:rPr lang="zh-CN" altLang="en-US" dirty="0">
                <a:sym typeface="+mn-ea"/>
              </a:rPr>
              <a:t>Hosts.txt文件的使用在当时表现不错</a:t>
            </a:r>
          </a:p>
          <a:p>
            <a:pPr algn="just">
              <a:lnSpc>
                <a:spcPct val="100000"/>
              </a:lnSpc>
              <a:buClrTx/>
              <a:buSzTx/>
            </a:pPr>
            <a:r>
              <a:rPr lang="zh-CN" altLang="en-US" dirty="0">
                <a:sym typeface="+mn-ea"/>
              </a:rPr>
              <a:t>互联网发展</a:t>
            </a:r>
          </a:p>
          <a:p>
            <a:pPr lvl="1" algn="just">
              <a:lnSpc>
                <a:spcPct val="100000"/>
              </a:lnSpc>
              <a:buClrTx/>
              <a:buSzTx/>
            </a:pPr>
            <a:r>
              <a:rPr lang="zh-CN" altLang="en-US" dirty="0">
                <a:sym typeface="+mn-ea"/>
              </a:rPr>
              <a:t>Hosts.txt文件变得</a:t>
            </a:r>
            <a:r>
              <a:rPr kumimoji="1" lang="en-US" altLang="zh-CN" dirty="0" err="1">
                <a:solidFill>
                  <a:srgbClr val="C00000"/>
                </a:solidFill>
                <a:sym typeface="+mn-ea"/>
              </a:rPr>
              <a:t>越来越大</a:t>
            </a:r>
            <a:endParaRPr lang="zh-CN" altLang="en-US" b="1" dirty="0">
              <a:solidFill>
                <a:srgbClr val="FF0000"/>
              </a:solidFill>
              <a:latin typeface="Times New Roman" panose="02020603050405020304" charset="0"/>
              <a:sym typeface="+mn-ea"/>
            </a:endParaRPr>
          </a:p>
          <a:p>
            <a:pPr lvl="1" algn="just">
              <a:lnSpc>
                <a:spcPct val="100000"/>
              </a:lnSpc>
              <a:buClrTx/>
              <a:buSzTx/>
            </a:pPr>
            <a:r>
              <a:rPr lang="zh-CN" altLang="en-US" dirty="0">
                <a:sym typeface="+mn-ea"/>
              </a:rPr>
              <a:t>需要</a:t>
            </a:r>
            <a:r>
              <a:rPr kumimoji="1" lang="en-US" altLang="zh-CN" dirty="0" err="1">
                <a:solidFill>
                  <a:srgbClr val="C00000"/>
                </a:solidFill>
                <a:sym typeface="+mn-ea"/>
              </a:rPr>
              <a:t>集中管理</a:t>
            </a:r>
            <a:r>
              <a:rPr lang="zh-CN" altLang="en-US" dirty="0">
                <a:sym typeface="+mn-ea"/>
              </a:rPr>
              <a:t>来防止主机名冲突</a:t>
            </a:r>
          </a:p>
          <a:p>
            <a:pPr algn="just">
              <a:lnSpc>
                <a:spcPct val="100000"/>
              </a:lnSpc>
              <a:buClrTx/>
              <a:buSzTx/>
            </a:pPr>
            <a:r>
              <a:rPr lang="zh-CN" altLang="en-US" dirty="0">
                <a:sym typeface="+mn-ea"/>
              </a:rPr>
              <a:t>1987年发布了域名系统的RFC文档（RFC1034、RFC1035）</a:t>
            </a:r>
            <a:endParaRPr lang="zh-CN" altLang="en-US" dirty="0"/>
          </a:p>
          <a:p>
            <a:pPr lvl="1" algn="just">
              <a:lnSpc>
                <a:spcPct val="100000"/>
              </a:lnSpc>
              <a:buClrTx/>
              <a:buSzTx/>
            </a:pPr>
            <a:r>
              <a:rPr lang="zh-CN" altLang="en-US" dirty="0">
                <a:sym typeface="+mn-ea"/>
              </a:rPr>
              <a:t>采用了一种</a:t>
            </a:r>
            <a:r>
              <a:rPr kumimoji="1" lang="en-US" altLang="zh-CN" dirty="0" err="1">
                <a:solidFill>
                  <a:srgbClr val="C00000"/>
                </a:solidFill>
                <a:sym typeface="+mn-ea"/>
              </a:rPr>
              <a:t>层次的、基于域</a:t>
            </a:r>
            <a:r>
              <a:rPr lang="zh-CN" altLang="en-US" dirty="0">
                <a:sym typeface="+mn-ea"/>
              </a:rPr>
              <a:t>的命名模式，并使用</a:t>
            </a:r>
            <a:r>
              <a:rPr kumimoji="1" lang="en-US" altLang="zh-CN" dirty="0" err="1">
                <a:solidFill>
                  <a:srgbClr val="C00000"/>
                </a:solidFill>
                <a:sym typeface="+mn-ea"/>
              </a:rPr>
              <a:t>分布式数据库系统</a:t>
            </a:r>
            <a:r>
              <a:rPr lang="zh-CN" altLang="en-US" dirty="0">
                <a:sym typeface="+mn-ea"/>
              </a:rPr>
              <a:t>实现</a:t>
            </a:r>
          </a:p>
          <a:p>
            <a:pPr lvl="1" algn="just">
              <a:lnSpc>
                <a:spcPct val="100000"/>
              </a:lnSpc>
              <a:buClrTx/>
              <a:buSzTx/>
            </a:pPr>
            <a:r>
              <a:rPr lang="zh-CN" altLang="en-US" dirty="0">
                <a:sym typeface="+mn-ea"/>
              </a:rPr>
              <a:t>记录</a:t>
            </a:r>
            <a:r>
              <a:rPr kumimoji="1" lang="en-US" altLang="zh-CN" dirty="0" err="1">
                <a:solidFill>
                  <a:srgbClr val="C00000"/>
                </a:solidFill>
                <a:sym typeface="+mn-ea"/>
              </a:rPr>
              <a:t>主机名</a:t>
            </a:r>
            <a:r>
              <a:rPr kumimoji="1" lang="zh-CN" altLang="en-US" dirty="0">
                <a:solidFill>
                  <a:srgbClr val="C00000"/>
                </a:solidFill>
                <a:sym typeface="+mn-ea"/>
              </a:rPr>
              <a:t>与</a:t>
            </a:r>
            <a:r>
              <a:rPr kumimoji="1" lang="en-US" altLang="zh-CN" dirty="0" err="1">
                <a:solidFill>
                  <a:srgbClr val="C00000"/>
                </a:solidFill>
                <a:sym typeface="+mn-ea"/>
              </a:rPr>
              <a:t>IP地址</a:t>
            </a:r>
            <a:r>
              <a:rPr kumimoji="1" lang="zh-CN" altLang="en-US" dirty="0">
                <a:solidFill>
                  <a:srgbClr val="C00000"/>
                </a:solidFill>
                <a:sym typeface="+mn-ea"/>
              </a:rPr>
              <a:t>的映射关系</a:t>
            </a:r>
            <a:endParaRPr lang="zh-CN" altLang="en-US" dirty="0"/>
          </a:p>
          <a:p>
            <a:endParaRPr lang="zh-CN" altLang="en-US" dirty="0"/>
          </a:p>
        </p:txBody>
      </p:sp>
      <p:sp>
        <p:nvSpPr>
          <p:cNvPr id="10" name="灯片编号占位符 9"/>
          <p:cNvSpPr>
            <a:spLocks noGrp="1"/>
          </p:cNvSpPr>
          <p:nvPr>
            <p:ph type="sldNum" sz="quarter" idx="11"/>
          </p:nvPr>
        </p:nvSpPr>
        <p:spPr/>
        <p:txBody>
          <a:bodyPr/>
          <a:lstStyle/>
          <a:p>
            <a:fld id="{8D4D1E41-7A09-AB4A-A4E1-09765ADA2698}" type="slidenum">
              <a:rPr kumimoji="1" lang="zh-CN" altLang="en-US" smtClean="0"/>
              <a:t>5</a:t>
            </a:fld>
            <a:endParaRPr kumimoji="1" lang="zh-CN" altLang="en-US" dirty="0"/>
          </a:p>
        </p:txBody>
      </p:sp>
      <p:sp>
        <p:nvSpPr>
          <p:cNvPr id="4" name="日期占位符 3"/>
          <p:cNvSpPr>
            <a:spLocks noGrp="1"/>
          </p:cNvSpPr>
          <p:nvPr>
            <p:ph type="dt" sz="half" idx="4294967295"/>
          </p:nvPr>
        </p:nvSpPr>
        <p:spPr>
          <a:xfrm>
            <a:off x="838200" y="6356350"/>
            <a:ext cx="2743200" cy="365125"/>
          </a:xfrm>
          <a:prstGeom prst="rect">
            <a:avLst/>
          </a:prstGeom>
        </p:spPr>
        <p:txBody>
          <a:bodyPr/>
          <a:lstStyle/>
          <a:p>
            <a:r>
              <a:rPr lang="en-US" altLang="zh-CN" dirty="0">
                <a:latin typeface="微软雅黑" panose="020B0503020204020204" pitchFamily="34" charset="-122"/>
                <a:ea typeface="微软雅黑" panose="020B0503020204020204" pitchFamily="34" charset="-122"/>
              </a:rPr>
              <a:t> </a:t>
            </a:r>
            <a:endParaRPr lang="zh-CN" altLang="en-US" dirty="0">
              <a:latin typeface="微软雅黑" panose="020B0503020204020204" pitchFamily="34" charset="-122"/>
              <a:ea typeface="微软雅黑" panose="020B0503020204020204" pitchFamily="34" charset="-122"/>
            </a:endParaRPr>
          </a:p>
        </p:txBody>
      </p:sp>
      <p:pic>
        <p:nvPicPr>
          <p:cNvPr id="12" name="图片 11"/>
          <p:cNvPicPr>
            <a:picLocks noChangeAspect="1"/>
          </p:cNvPicPr>
          <p:nvPr>
            <p:custDataLst>
              <p:tags r:id="rId1"/>
            </p:custDataLst>
          </p:nvPr>
        </p:nvPicPr>
        <p:blipFill>
          <a:blip r:embed="rId4"/>
          <a:stretch>
            <a:fillRect/>
          </a:stretch>
        </p:blipFill>
        <p:spPr>
          <a:xfrm>
            <a:off x="9992756" y="2760431"/>
            <a:ext cx="2013535" cy="1800034"/>
          </a:xfrm>
          <a:prstGeom prst="rect">
            <a:avLst/>
          </a:prstGeom>
        </p:spPr>
      </p:pic>
      <p:sp>
        <p:nvSpPr>
          <p:cNvPr id="13" name="箭头: 右 7"/>
          <p:cNvSpPr/>
          <p:nvPr/>
        </p:nvSpPr>
        <p:spPr>
          <a:xfrm rot="10800000" flipV="1">
            <a:off x="8586829" y="3255452"/>
            <a:ext cx="1297408" cy="808835"/>
          </a:xfrm>
          <a:prstGeom prst="rightArrow">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200" b="1" dirty="0">
                <a:solidFill>
                  <a:schemeClr val="accent2">
                    <a:lumMod val="75000"/>
                  </a:schemeClr>
                </a:solidFill>
                <a:latin typeface="Times New Roman" panose="02020603050405020304" charset="0"/>
              </a:rPr>
              <a:t>历史</a:t>
            </a:r>
          </a:p>
        </p:txBody>
      </p:sp>
    </p:spTree>
    <p:extLst>
      <p:ext uri="{BB962C8B-B14F-4D97-AF65-F5344CB8AC3E}">
        <p14:creationId xmlns:p14="http://schemas.microsoft.com/office/powerpoint/2010/main" val="397024266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normAutofit/>
          </a:bodyPr>
          <a:lstStyle/>
          <a:p>
            <a:pPr marL="0">
              <a:lnSpc>
                <a:spcPct val="130000"/>
              </a:lnSpc>
              <a:buClrTx/>
              <a:buSzTx/>
              <a:buNone/>
            </a:pPr>
            <a:r>
              <a:rPr lang="en-US" altLang="zh-CN" dirty="0">
                <a:sym typeface="+mn-ea"/>
              </a:rPr>
              <a:t>DNSSEC</a:t>
            </a:r>
            <a:r>
              <a:rPr lang="zh-CN" altLang="en-US" dirty="0">
                <a:sym typeface="+mn-ea"/>
              </a:rPr>
              <a:t>工作流程</a:t>
            </a:r>
            <a:endParaRPr kumimoji="1" lang="zh-CN" altLang="en-US" dirty="0">
              <a:solidFill>
                <a:srgbClr val="C00000"/>
              </a:solidFill>
              <a:effectLst/>
              <a:cs typeface="微软雅黑" panose="020B0503020204020204" pitchFamily="34" charset="-122"/>
              <a:sym typeface="+mn-ea"/>
            </a:endParaRPr>
          </a:p>
        </p:txBody>
      </p:sp>
      <p:sp>
        <p:nvSpPr>
          <p:cNvPr id="10" name="灯片编号占位符 9"/>
          <p:cNvSpPr>
            <a:spLocks noGrp="1"/>
          </p:cNvSpPr>
          <p:nvPr>
            <p:ph type="sldNum" sz="quarter" idx="11"/>
          </p:nvPr>
        </p:nvSpPr>
        <p:spPr/>
        <p:txBody>
          <a:bodyPr/>
          <a:lstStyle/>
          <a:p>
            <a:fld id="{8D4D1E41-7A09-AB4A-A4E1-09765ADA2698}" type="slidenum">
              <a:rPr kumimoji="1" lang="zh-CN" altLang="en-US" smtClean="0"/>
              <a:t>50</a:t>
            </a:fld>
            <a:endParaRPr kumimoji="1" lang="zh-CN" altLang="en-US" dirty="0"/>
          </a:p>
        </p:txBody>
      </p:sp>
      <p:sp>
        <p:nvSpPr>
          <p:cNvPr id="21" name="文本框 20"/>
          <p:cNvSpPr txBox="1"/>
          <p:nvPr/>
        </p:nvSpPr>
        <p:spPr>
          <a:xfrm>
            <a:off x="7043553" y="4581844"/>
            <a:ext cx="5098917" cy="1322070"/>
          </a:xfrm>
          <a:prstGeom prst="rect">
            <a:avLst/>
          </a:prstGeom>
          <a:noFill/>
          <a:ln w="38100">
            <a:solidFill>
              <a:srgbClr val="333399"/>
            </a:solidFill>
          </a:ln>
        </p:spPr>
        <p:txBody>
          <a:bodyPr wrap="square" rtlCol="0">
            <a:spAutoFit/>
          </a:bodyPr>
          <a:lstStyle/>
          <a:p>
            <a:r>
              <a:rPr lang="en-US" altLang="zh-CN" sz="1600" dirty="0">
                <a:solidFill>
                  <a:schemeClr val="tx1"/>
                </a:solidFill>
                <a:latin typeface="微软雅黑" panose="020B0503020204020204" pitchFamily="34" charset="-122"/>
                <a:ea typeface="微软雅黑" panose="020B0503020204020204" pitchFamily="34" charset="-122"/>
                <a:cs typeface="Times New Roman" panose="02020603050405020304" charset="0"/>
              </a:rPr>
              <a:t>.test.net 	DNSKEY	 (public key of test.net.)</a:t>
            </a:r>
          </a:p>
          <a:p>
            <a:r>
              <a:rPr lang="en-US" altLang="zh-CN" sz="1600" dirty="0">
                <a:solidFill>
                  <a:schemeClr val="tx1"/>
                </a:solidFill>
                <a:latin typeface="微软雅黑" panose="020B0503020204020204" pitchFamily="34" charset="-122"/>
                <a:ea typeface="微软雅黑" panose="020B0503020204020204" pitchFamily="34" charset="-122"/>
                <a:cs typeface="Times New Roman" panose="02020603050405020304" charset="0"/>
              </a:rPr>
              <a:t>	RRSIG	DNSKEY	(signature by test.net.)</a:t>
            </a:r>
          </a:p>
          <a:p>
            <a:endParaRPr lang="en-US" altLang="zh-CN" sz="1600" dirty="0">
              <a:solidFill>
                <a:schemeClr val="tx1"/>
              </a:solidFill>
              <a:latin typeface="微软雅黑" panose="020B0503020204020204" pitchFamily="34" charset="-122"/>
              <a:ea typeface="微软雅黑" panose="020B0503020204020204" pitchFamily="34" charset="-122"/>
              <a:cs typeface="Times New Roman" panose="02020603050405020304" charset="0"/>
            </a:endParaRPr>
          </a:p>
          <a:p>
            <a:r>
              <a:rPr lang="en-US" altLang="zh-CN" sz="1600" dirty="0">
                <a:solidFill>
                  <a:schemeClr val="tx1"/>
                </a:solidFill>
                <a:latin typeface="微软雅黑" panose="020B0503020204020204" pitchFamily="34" charset="-122"/>
                <a:ea typeface="微软雅黑" panose="020B0503020204020204" pitchFamily="34" charset="-122"/>
                <a:cs typeface="Times New Roman" panose="02020603050405020304" charset="0"/>
              </a:rPr>
              <a:t>.www.test.net	A	192.168.1.100</a:t>
            </a:r>
          </a:p>
          <a:p>
            <a:r>
              <a:rPr lang="en-US" altLang="zh-CN" sz="1600" dirty="0">
                <a:solidFill>
                  <a:schemeClr val="tx1"/>
                </a:solidFill>
                <a:latin typeface="微软雅黑" panose="020B0503020204020204" pitchFamily="34" charset="-122"/>
                <a:ea typeface="微软雅黑" panose="020B0503020204020204" pitchFamily="34" charset="-122"/>
                <a:cs typeface="Times New Roman" panose="02020603050405020304" charset="0"/>
              </a:rPr>
              <a:t>.www.test.net	RRSIG A	test.net.(signature)</a:t>
            </a:r>
          </a:p>
        </p:txBody>
      </p:sp>
      <p:sp>
        <p:nvSpPr>
          <p:cNvPr id="23" name="文本框 22"/>
          <p:cNvSpPr txBox="1"/>
          <p:nvPr/>
        </p:nvSpPr>
        <p:spPr>
          <a:xfrm>
            <a:off x="7819357" y="4013566"/>
            <a:ext cx="3217035" cy="400110"/>
          </a:xfrm>
          <a:prstGeom prst="rect">
            <a:avLst/>
          </a:prstGeom>
          <a:noFill/>
        </p:spPr>
        <p:txBody>
          <a:bodyPr wrap="none" rtlCol="0">
            <a:spAutoFit/>
          </a:bodyPr>
          <a:lstStyle/>
          <a:p>
            <a:r>
              <a:rPr lang="zh-CN" altLang="en-US" sz="2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管理</a:t>
            </a:r>
            <a:r>
              <a:rPr lang="en-US" altLang="zh-CN" sz="2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.test.net</a:t>
            </a:r>
            <a:r>
              <a:rPr lang="zh-CN" altLang="en-US" sz="2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的域名服务器</a:t>
            </a:r>
          </a:p>
        </p:txBody>
      </p:sp>
      <p:sp>
        <p:nvSpPr>
          <p:cNvPr id="25" name="文本框 24"/>
          <p:cNvSpPr txBox="1"/>
          <p:nvPr/>
        </p:nvSpPr>
        <p:spPr>
          <a:xfrm>
            <a:off x="7230335" y="2247901"/>
            <a:ext cx="4893149" cy="1322070"/>
          </a:xfrm>
          <a:prstGeom prst="rect">
            <a:avLst/>
          </a:prstGeom>
          <a:noFill/>
          <a:ln w="38100">
            <a:solidFill>
              <a:srgbClr val="333399"/>
            </a:solidFill>
          </a:ln>
        </p:spPr>
        <p:txBody>
          <a:bodyPr wrap="square" rtlCol="0">
            <a:spAutoFit/>
          </a:bodyPr>
          <a:lstStyle/>
          <a:p>
            <a:r>
              <a:rPr lang="en-US" altLang="zh-CN" sz="1600" dirty="0" err="1">
                <a:latin typeface="微软雅黑" panose="020B0503020204020204" pitchFamily="34" charset="-122"/>
                <a:ea typeface="微软雅黑" panose="020B0503020204020204" pitchFamily="34" charset="-122"/>
                <a:cs typeface="Times New Roman" panose="02020603050405020304" charset="0"/>
              </a:rPr>
              <a:t>.net</a:t>
            </a:r>
            <a:r>
              <a:rPr lang="en-US" altLang="zh-CN" sz="1600" dirty="0">
                <a:latin typeface="微软雅黑" panose="020B0503020204020204" pitchFamily="34" charset="-122"/>
                <a:ea typeface="微软雅黑" panose="020B0503020204020204" pitchFamily="34" charset="-122"/>
                <a:cs typeface="Times New Roman" panose="02020603050405020304" charset="0"/>
              </a:rPr>
              <a:t> </a:t>
            </a:r>
            <a:r>
              <a:rPr lang="en-US" altLang="zh-CN" sz="1600" dirty="0">
                <a:solidFill>
                  <a:schemeClr val="tx1"/>
                </a:solidFill>
                <a:latin typeface="微软雅黑" panose="020B0503020204020204" pitchFamily="34" charset="-122"/>
                <a:ea typeface="微软雅黑" panose="020B0503020204020204" pitchFamily="34" charset="-122"/>
                <a:cs typeface="Times New Roman" panose="02020603050405020304" charset="0"/>
              </a:rPr>
              <a:t>	DNSKEY	 (public key of net.)</a:t>
            </a:r>
          </a:p>
          <a:p>
            <a:r>
              <a:rPr lang="en-US" altLang="zh-CN" sz="1600" dirty="0">
                <a:solidFill>
                  <a:schemeClr val="tx1"/>
                </a:solidFill>
                <a:latin typeface="微软雅黑" panose="020B0503020204020204" pitchFamily="34" charset="-122"/>
                <a:ea typeface="微软雅黑" panose="020B0503020204020204" pitchFamily="34" charset="-122"/>
                <a:cs typeface="Times New Roman" panose="02020603050405020304" charset="0"/>
              </a:rPr>
              <a:t>	RRSIG	DNSKEY	(signature by net.)</a:t>
            </a:r>
          </a:p>
          <a:p>
            <a:endParaRPr lang="en-US" altLang="zh-CN" sz="1600" dirty="0">
              <a:solidFill>
                <a:schemeClr val="tx1"/>
              </a:solidFill>
              <a:latin typeface="微软雅黑" panose="020B0503020204020204" pitchFamily="34" charset="-122"/>
              <a:ea typeface="微软雅黑" panose="020B0503020204020204" pitchFamily="34" charset="-122"/>
              <a:cs typeface="Times New Roman" panose="02020603050405020304" charset="0"/>
            </a:endParaRPr>
          </a:p>
          <a:p>
            <a:r>
              <a:rPr lang="en-US" altLang="zh-CN" sz="1600" dirty="0">
                <a:latin typeface="微软雅黑" panose="020B0503020204020204" pitchFamily="34" charset="-122"/>
                <a:ea typeface="微软雅黑" panose="020B0503020204020204" pitchFamily="34" charset="-122"/>
                <a:cs typeface="Times New Roman" panose="02020603050405020304" charset="0"/>
              </a:rPr>
              <a:t>.test</a:t>
            </a:r>
            <a:r>
              <a:rPr lang="en-US" altLang="zh-CN" sz="1600" dirty="0">
                <a:solidFill>
                  <a:schemeClr val="tx1"/>
                </a:solidFill>
                <a:latin typeface="微软雅黑" panose="020B0503020204020204" pitchFamily="34" charset="-122"/>
                <a:ea typeface="微软雅黑" panose="020B0503020204020204" pitchFamily="34" charset="-122"/>
                <a:cs typeface="Times New Roman" panose="02020603050405020304" charset="0"/>
              </a:rPr>
              <a:t>.net	DS	(hash of </a:t>
            </a:r>
            <a:r>
              <a:rPr lang="en-US" altLang="zh-CN" sz="1600" dirty="0" err="1">
                <a:solidFill>
                  <a:schemeClr val="tx1"/>
                </a:solidFill>
                <a:latin typeface="微软雅黑" panose="020B0503020204020204" pitchFamily="34" charset="-122"/>
                <a:ea typeface="微软雅黑" panose="020B0503020204020204" pitchFamily="34" charset="-122"/>
                <a:cs typeface="Times New Roman" panose="02020603050405020304" charset="0"/>
              </a:rPr>
              <a:t>dnskey</a:t>
            </a:r>
            <a:r>
              <a:rPr lang="en-US" altLang="zh-CN" sz="1600" dirty="0">
                <a:solidFill>
                  <a:schemeClr val="tx1"/>
                </a:solidFill>
                <a:latin typeface="微软雅黑" panose="020B0503020204020204" pitchFamily="34" charset="-122"/>
                <a:ea typeface="微软雅黑" panose="020B0503020204020204" pitchFamily="34" charset="-122"/>
                <a:cs typeface="Times New Roman" panose="02020603050405020304" charset="0"/>
              </a:rPr>
              <a:t> of test.net)</a:t>
            </a:r>
          </a:p>
          <a:p>
            <a:r>
              <a:rPr lang="en-US" altLang="zh-CN" sz="1600" dirty="0">
                <a:solidFill>
                  <a:schemeClr val="tx1"/>
                </a:solidFill>
                <a:latin typeface="微软雅黑" panose="020B0503020204020204" pitchFamily="34" charset="-122"/>
                <a:ea typeface="微软雅黑" panose="020B0503020204020204" pitchFamily="34" charset="-122"/>
                <a:cs typeface="Times New Roman" panose="02020603050405020304" charset="0"/>
              </a:rPr>
              <a:t>	RRSIG DS	net.(signature)</a:t>
            </a:r>
          </a:p>
        </p:txBody>
      </p:sp>
      <p:sp>
        <p:nvSpPr>
          <p:cNvPr id="27" name="文本框 26"/>
          <p:cNvSpPr txBox="1"/>
          <p:nvPr/>
        </p:nvSpPr>
        <p:spPr>
          <a:xfrm>
            <a:off x="8300247" y="1728177"/>
            <a:ext cx="2699778" cy="400110"/>
          </a:xfrm>
          <a:prstGeom prst="rect">
            <a:avLst/>
          </a:prstGeom>
          <a:noFill/>
        </p:spPr>
        <p:txBody>
          <a:bodyPr wrap="none" rtlCol="0">
            <a:spAutoFit/>
          </a:bodyPr>
          <a:lstStyle/>
          <a:p>
            <a:r>
              <a:rPr lang="zh-CN" altLang="en-US" sz="2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管理</a:t>
            </a:r>
            <a:r>
              <a:rPr lang="en-US" altLang="zh-CN" sz="2000" dirty="0" err="1">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.net</a:t>
            </a:r>
            <a:r>
              <a:rPr lang="zh-CN" altLang="en-US" sz="2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的域名服务器</a:t>
            </a:r>
          </a:p>
        </p:txBody>
      </p:sp>
      <p:cxnSp>
        <p:nvCxnSpPr>
          <p:cNvPr id="31" name="直接箭头连接符 30"/>
          <p:cNvCxnSpPr/>
          <p:nvPr/>
        </p:nvCxnSpPr>
        <p:spPr>
          <a:xfrm>
            <a:off x="2889771" y="4608924"/>
            <a:ext cx="401476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文本框 33"/>
          <p:cNvSpPr txBox="1"/>
          <p:nvPr/>
        </p:nvSpPr>
        <p:spPr>
          <a:xfrm>
            <a:off x="3433604" y="4189478"/>
            <a:ext cx="2941069" cy="369332"/>
          </a:xfrm>
          <a:prstGeom prst="rect">
            <a:avLst/>
          </a:prstGeom>
          <a:noFill/>
        </p:spPr>
        <p:txBody>
          <a:bodyPr wrap="square" rtlCol="0">
            <a:spAutoFit/>
          </a:bodyPr>
          <a:lstStyle/>
          <a:p>
            <a:pPr algn="ctr"/>
            <a:r>
              <a:rPr lang="en-US" altLang="zh-CN" dirty="0">
                <a:latin typeface="微软雅黑" panose="020B0503020204020204" pitchFamily="34" charset="-122"/>
                <a:ea typeface="微软雅黑" panose="020B0503020204020204" pitchFamily="34" charset="-122"/>
                <a:cs typeface="微软雅黑" panose="020B0503020204020204" pitchFamily="34" charset="-122"/>
              </a:rPr>
              <a:t>3</a:t>
            </a:r>
            <a:r>
              <a:rPr lang="en-US" altLang="zh-CN"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请求</a:t>
            </a:r>
            <a:r>
              <a:rPr lang="en-US" altLang="zh-CN"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www.test.net</a:t>
            </a:r>
          </a:p>
        </p:txBody>
      </p:sp>
      <p:cxnSp>
        <p:nvCxnSpPr>
          <p:cNvPr id="35" name="直接箭头连接符 34"/>
          <p:cNvCxnSpPr/>
          <p:nvPr/>
        </p:nvCxnSpPr>
        <p:spPr>
          <a:xfrm flipH="1" flipV="1">
            <a:off x="2889771" y="5055563"/>
            <a:ext cx="4014766" cy="117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文本框 39"/>
          <p:cNvSpPr txBox="1"/>
          <p:nvPr/>
        </p:nvSpPr>
        <p:spPr>
          <a:xfrm>
            <a:off x="2729152" y="4647578"/>
            <a:ext cx="4290014" cy="368300"/>
          </a:xfrm>
          <a:prstGeom prst="rect">
            <a:avLst/>
          </a:prstGeom>
          <a:noFill/>
        </p:spPr>
        <p:txBody>
          <a:bodyPr wrap="square" rtlCol="0">
            <a:spAutoFit/>
          </a:bodyPr>
          <a:lstStyle/>
          <a:p>
            <a:pPr algn="ctr"/>
            <a:r>
              <a:rPr lang="en-US" altLang="zh-CN"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4.</a:t>
            </a:r>
            <a:r>
              <a:rPr lang="zh-CN" altLang="en-US"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返回</a:t>
            </a:r>
            <a:r>
              <a:rPr lang="en-US" altLang="zh-CN"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www.test.net</a:t>
            </a:r>
            <a:r>
              <a:rPr lang="zh-CN" altLang="en-US"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的</a:t>
            </a:r>
            <a:r>
              <a:rPr lang="en-US" altLang="zh-CN"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a:t>
            </a:r>
            <a:r>
              <a:rPr lang="zh-CN" altLang="en-US"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记录和</a:t>
            </a:r>
            <a:r>
              <a:rPr lang="en-US" altLang="zh-CN"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RRSIG</a:t>
            </a:r>
            <a:endParaRPr lang="zh-CN" altLang="en-US"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cxnSp>
        <p:nvCxnSpPr>
          <p:cNvPr id="48" name="直接箭头连接符 47"/>
          <p:cNvCxnSpPr/>
          <p:nvPr/>
        </p:nvCxnSpPr>
        <p:spPr>
          <a:xfrm>
            <a:off x="3004400" y="5486400"/>
            <a:ext cx="382472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2" name="文本框 51"/>
          <p:cNvSpPr txBox="1"/>
          <p:nvPr/>
        </p:nvSpPr>
        <p:spPr>
          <a:xfrm>
            <a:off x="2954420" y="5118100"/>
            <a:ext cx="4290014" cy="368300"/>
          </a:xfrm>
          <a:prstGeom prst="rect">
            <a:avLst/>
          </a:prstGeom>
          <a:noFill/>
        </p:spPr>
        <p:txBody>
          <a:bodyPr wrap="square" rtlCol="0">
            <a:spAutoFit/>
          </a:bodyPr>
          <a:lstStyle/>
          <a:p>
            <a:pPr algn="ctr"/>
            <a:r>
              <a:rPr lang="en-US" altLang="zh-CN" dirty="0">
                <a:latin typeface="微软雅黑" panose="020B0503020204020204" pitchFamily="34" charset="-122"/>
                <a:ea typeface="微软雅黑" panose="020B0503020204020204" pitchFamily="34" charset="-122"/>
                <a:cs typeface="微软雅黑" panose="020B0503020204020204" pitchFamily="34" charset="-122"/>
              </a:rPr>
              <a:t>5</a:t>
            </a:r>
            <a:r>
              <a:rPr lang="en-US" altLang="zh-CN"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请求</a:t>
            </a:r>
            <a:r>
              <a:rPr lang="en-US" altLang="zh-CN"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test.net</a:t>
            </a:r>
            <a:r>
              <a:rPr lang="zh-CN" altLang="en-US"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的</a:t>
            </a:r>
            <a:r>
              <a:rPr lang="en-US" altLang="zh-CN"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DNSKEY</a:t>
            </a:r>
            <a:r>
              <a:rPr lang="zh-CN" altLang="en-US"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记录</a:t>
            </a:r>
          </a:p>
        </p:txBody>
      </p:sp>
      <p:sp>
        <p:nvSpPr>
          <p:cNvPr id="55" name="文本框 54"/>
          <p:cNvSpPr txBox="1"/>
          <p:nvPr/>
        </p:nvSpPr>
        <p:spPr>
          <a:xfrm>
            <a:off x="2954420" y="5540090"/>
            <a:ext cx="4290014" cy="645160"/>
          </a:xfrm>
          <a:prstGeom prst="rect">
            <a:avLst/>
          </a:prstGeom>
          <a:noFill/>
        </p:spPr>
        <p:txBody>
          <a:bodyPr wrap="square" rtlCol="0">
            <a:spAutoFit/>
          </a:bodyPr>
          <a:lstStyle/>
          <a:p>
            <a:pPr algn="ctr"/>
            <a:r>
              <a:rPr lang="en-US" altLang="zh-CN" dirty="0">
                <a:latin typeface="微软雅黑" panose="020B0503020204020204" pitchFamily="34" charset="-122"/>
                <a:ea typeface="微软雅黑" panose="020B0503020204020204" pitchFamily="34" charset="-122"/>
                <a:cs typeface="微软雅黑" panose="020B0503020204020204" pitchFamily="34" charset="-122"/>
              </a:rPr>
              <a:t>6</a:t>
            </a:r>
            <a:r>
              <a:rPr lang="en-US" altLang="zh-CN"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返回</a:t>
            </a:r>
            <a:r>
              <a:rPr lang="en-US" altLang="zh-CN"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test.net</a:t>
            </a:r>
            <a:r>
              <a:rPr lang="zh-CN" altLang="en-US"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的</a:t>
            </a:r>
            <a:r>
              <a:rPr lang="en-US" altLang="zh-CN"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DNSKEY</a:t>
            </a:r>
            <a:r>
              <a:rPr lang="zh-CN" altLang="en-US"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记录和该</a:t>
            </a:r>
            <a:r>
              <a:rPr lang="en-US" altLang="zh-CN"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DNSKEY</a:t>
            </a:r>
            <a:r>
              <a:rPr lang="zh-CN" altLang="en-US"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的</a:t>
            </a:r>
            <a:r>
              <a:rPr lang="en-US" altLang="zh-CN"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RRSIG</a:t>
            </a:r>
            <a:r>
              <a:rPr lang="zh-CN" altLang="en-US"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记录</a:t>
            </a:r>
          </a:p>
        </p:txBody>
      </p:sp>
      <p:cxnSp>
        <p:nvCxnSpPr>
          <p:cNvPr id="56" name="直接箭头连接符 55"/>
          <p:cNvCxnSpPr/>
          <p:nvPr/>
        </p:nvCxnSpPr>
        <p:spPr>
          <a:xfrm flipH="1" flipV="1">
            <a:off x="2860936" y="5863255"/>
            <a:ext cx="4043602"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61" name="组合 60"/>
          <p:cNvGrpSpPr/>
          <p:nvPr/>
        </p:nvGrpSpPr>
        <p:grpSpPr>
          <a:xfrm>
            <a:off x="183199" y="1936830"/>
            <a:ext cx="2638352" cy="4248416"/>
            <a:chOff x="172310" y="1936011"/>
            <a:chExt cx="2638352" cy="3963700"/>
          </a:xfrm>
        </p:grpSpPr>
        <p:sp>
          <p:nvSpPr>
            <p:cNvPr id="59" name="文本框 58"/>
            <p:cNvSpPr txBox="1"/>
            <p:nvPr/>
          </p:nvSpPr>
          <p:spPr>
            <a:xfrm>
              <a:off x="194879" y="1936011"/>
              <a:ext cx="2542382" cy="3963700"/>
            </a:xfrm>
            <a:prstGeom prst="rect">
              <a:avLst/>
            </a:prstGeom>
            <a:noFill/>
            <a:ln w="38100">
              <a:solidFill>
                <a:schemeClr val="accent1"/>
              </a:solidFill>
            </a:ln>
          </p:spPr>
          <p:txBody>
            <a:bodyPr wrap="square" rtlCol="0">
              <a:spAutoFit/>
            </a:bodyPr>
            <a:lstStyle/>
            <a:p>
              <a:endParaRPr lang="zh-CN" altLang="en-US" dirty="0">
                <a:solidFill>
                  <a:schemeClr val="tx1"/>
                </a:solidFill>
                <a:latin typeface="微软雅黑" panose="020B0503020204020204" pitchFamily="34" charset="-122"/>
                <a:ea typeface="微软雅黑" panose="020B0503020204020204" pitchFamily="34" charset="-122"/>
                <a:cs typeface="Times New Roman" panose="02020603050405020304" charset="0"/>
              </a:endParaRPr>
            </a:p>
          </p:txBody>
        </p:sp>
        <p:sp>
          <p:nvSpPr>
            <p:cNvPr id="29" name="文本框 28"/>
            <p:cNvSpPr txBox="1"/>
            <p:nvPr/>
          </p:nvSpPr>
          <p:spPr>
            <a:xfrm>
              <a:off x="172310" y="3567427"/>
              <a:ext cx="2542382" cy="1119887"/>
            </a:xfrm>
            <a:prstGeom prst="rect">
              <a:avLst/>
            </a:prstGeom>
            <a:noFill/>
          </p:spPr>
          <p:txBody>
            <a:bodyPr wrap="square" rtlCol="0">
              <a:spAutoFit/>
            </a:bodyPr>
            <a:lstStyle/>
            <a:p>
              <a:r>
                <a:rPr lang="en-US" altLang="zh-CN"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Trust anchors</a:t>
              </a:r>
              <a:r>
                <a:rPr lang="zh-CN" altLang="en-US"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p>
            <a:p>
              <a:r>
                <a:rPr lang="en-US" altLang="zh-CN"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     net. DNSKEY </a:t>
              </a:r>
            </a:p>
            <a:p>
              <a:r>
                <a:rPr lang="en-US" altLang="zh-CN" dirty="0">
                  <a:latin typeface="微软雅黑" panose="020B0503020204020204" pitchFamily="34" charset="-122"/>
                  <a:ea typeface="微软雅黑" panose="020B0503020204020204" pitchFamily="34" charset="-122"/>
                  <a:cs typeface="微软雅黑" panose="020B0503020204020204" pitchFamily="34" charset="-122"/>
                </a:rPr>
                <a:t>    </a:t>
              </a:r>
              <a:r>
                <a:rPr lang="en-US" altLang="zh-CN"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 (public key)	</a:t>
              </a:r>
            </a:p>
            <a:p>
              <a:r>
                <a:rPr lang="en-US" altLang="zh-CN"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p>
          </p:txBody>
        </p:sp>
        <p:sp>
          <p:nvSpPr>
            <p:cNvPr id="60" name="文本框 59"/>
            <p:cNvSpPr txBox="1"/>
            <p:nvPr/>
          </p:nvSpPr>
          <p:spPr>
            <a:xfrm>
              <a:off x="172310" y="2305343"/>
              <a:ext cx="2638352" cy="611916"/>
            </a:xfrm>
            <a:prstGeom prst="rect">
              <a:avLst/>
            </a:prstGeom>
            <a:noFill/>
          </p:spPr>
          <p:txBody>
            <a:bodyPr wrap="square" rtlCol="0">
              <a:spAutoFit/>
            </a:bodyPr>
            <a:lstStyle/>
            <a:p>
              <a:pPr algn="ctr"/>
              <a:r>
                <a:rPr lang="zh-CN" altLang="en-US" sz="2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支持</a:t>
              </a:r>
              <a:r>
                <a:rPr lang="en-US" altLang="zh-CN" sz="2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DNSSEC</a:t>
              </a:r>
              <a:r>
                <a:rPr lang="zh-CN" altLang="en-US" sz="2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的</a:t>
              </a:r>
            </a:p>
            <a:p>
              <a:pPr algn="ctr"/>
              <a:r>
                <a:rPr lang="zh-CN" altLang="en-US" sz="2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解析器</a:t>
              </a:r>
            </a:p>
          </p:txBody>
        </p:sp>
      </p:grpSp>
      <p:cxnSp>
        <p:nvCxnSpPr>
          <p:cNvPr id="64" name="直接箭头连接符 63"/>
          <p:cNvCxnSpPr/>
          <p:nvPr/>
        </p:nvCxnSpPr>
        <p:spPr>
          <a:xfrm>
            <a:off x="2868561" y="2561846"/>
            <a:ext cx="401476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5" name="文本框 64"/>
          <p:cNvSpPr txBox="1"/>
          <p:nvPr/>
        </p:nvSpPr>
        <p:spPr>
          <a:xfrm>
            <a:off x="3631048" y="2192514"/>
            <a:ext cx="2665794" cy="369332"/>
          </a:xfrm>
          <a:prstGeom prst="rect">
            <a:avLst/>
          </a:prstGeom>
          <a:noFill/>
        </p:spPr>
        <p:txBody>
          <a:bodyPr wrap="none" rtlCol="0">
            <a:spAutoFit/>
          </a:bodyPr>
          <a:lstStyle/>
          <a:p>
            <a:r>
              <a:rPr lang="en-US" altLang="zh-CN" dirty="0">
                <a:latin typeface="微软雅黑" panose="020B0503020204020204" pitchFamily="34" charset="-122"/>
                <a:ea typeface="微软雅黑" panose="020B0503020204020204" pitchFamily="34" charset="-122"/>
                <a:cs typeface="微软雅黑" panose="020B0503020204020204" pitchFamily="34" charset="-122"/>
              </a:rPr>
              <a:t>1</a:t>
            </a:r>
            <a:r>
              <a:rPr lang="en-US" altLang="zh-CN"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请求</a:t>
            </a:r>
            <a:r>
              <a:rPr lang="en-US" altLang="zh-CN"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test.net</a:t>
            </a:r>
            <a:r>
              <a:rPr lang="zh-CN" altLang="en-US"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的</a:t>
            </a:r>
            <a:r>
              <a:rPr lang="en-US" altLang="zh-CN"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DS</a:t>
            </a:r>
            <a:r>
              <a:rPr lang="zh-CN" altLang="en-US"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记录</a:t>
            </a:r>
          </a:p>
        </p:txBody>
      </p:sp>
      <p:cxnSp>
        <p:nvCxnSpPr>
          <p:cNvPr id="66" name="直接箭头连接符 65"/>
          <p:cNvCxnSpPr/>
          <p:nvPr/>
        </p:nvCxnSpPr>
        <p:spPr>
          <a:xfrm flipH="1">
            <a:off x="2941145" y="3071281"/>
            <a:ext cx="4026446"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9" name="文本框 68"/>
          <p:cNvSpPr txBox="1"/>
          <p:nvPr/>
        </p:nvSpPr>
        <p:spPr>
          <a:xfrm>
            <a:off x="2921465" y="2688256"/>
            <a:ext cx="4340932" cy="369332"/>
          </a:xfrm>
          <a:prstGeom prst="rect">
            <a:avLst/>
          </a:prstGeom>
          <a:noFill/>
        </p:spPr>
        <p:txBody>
          <a:bodyPr wrap="none" rtlCol="0">
            <a:spAutoFit/>
          </a:bodyPr>
          <a:lstStyle/>
          <a:p>
            <a:r>
              <a:rPr lang="en-US" altLang="zh-CN" dirty="0">
                <a:latin typeface="微软雅黑" panose="020B0503020204020204" pitchFamily="34" charset="-122"/>
                <a:ea typeface="微软雅黑" panose="020B0503020204020204" pitchFamily="34" charset="-122"/>
                <a:cs typeface="微软雅黑" panose="020B0503020204020204" pitchFamily="34" charset="-122"/>
              </a:rPr>
              <a:t>2</a:t>
            </a:r>
            <a:r>
              <a:rPr lang="en-US" altLang="zh-CN"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返回</a:t>
            </a:r>
            <a:r>
              <a:rPr lang="en-US" altLang="zh-CN"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test.net</a:t>
            </a:r>
            <a:r>
              <a:rPr lang="zh-CN" altLang="en-US"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的</a:t>
            </a:r>
            <a:r>
              <a:rPr lang="en-US" altLang="zh-CN"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DS</a:t>
            </a:r>
            <a:r>
              <a:rPr lang="zh-CN" altLang="en-US"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记录和该</a:t>
            </a:r>
            <a:r>
              <a:rPr lang="en-US" altLang="zh-CN"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DS</a:t>
            </a:r>
            <a:r>
              <a:rPr lang="zh-CN" altLang="en-US"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的</a:t>
            </a:r>
            <a:r>
              <a:rPr lang="en-US" altLang="zh-CN"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RRSIG</a:t>
            </a:r>
          </a:p>
        </p:txBody>
      </p:sp>
    </p:spTree>
    <p:extLst>
      <p:ext uri="{BB962C8B-B14F-4D97-AF65-F5344CB8AC3E}">
        <p14:creationId xmlns:p14="http://schemas.microsoft.com/office/powerpoint/2010/main" val="126704313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33715BB-A284-4823-A3FB-AFA2EB1FC568}"/>
              </a:ext>
            </a:extLst>
          </p:cNvPr>
          <p:cNvSpPr>
            <a:spLocks noGrp="1"/>
          </p:cNvSpPr>
          <p:nvPr>
            <p:ph idx="1"/>
          </p:nvPr>
        </p:nvSpPr>
        <p:spPr/>
        <p:txBody>
          <a:bodyPr/>
          <a:lstStyle/>
          <a:p>
            <a:r>
              <a:rPr lang="zh-CN" altLang="en-US" dirty="0"/>
              <a:t>域名系统</a:t>
            </a:r>
            <a:r>
              <a:rPr lang="en-US" altLang="zh-CN" dirty="0"/>
              <a:t>DNS</a:t>
            </a:r>
          </a:p>
          <a:p>
            <a:pPr lvl="1"/>
            <a:r>
              <a:rPr lang="en-US" altLang="zh-CN" dirty="0"/>
              <a:t>Internet</a:t>
            </a:r>
            <a:r>
              <a:rPr lang="zh-CN" altLang="en-US" dirty="0"/>
              <a:t>上的域名</a:t>
            </a:r>
            <a:endParaRPr lang="en-US" altLang="zh-CN" dirty="0"/>
          </a:p>
          <a:p>
            <a:pPr lvl="1"/>
            <a:r>
              <a:rPr lang="zh-CN" altLang="en-US" dirty="0"/>
              <a:t>域名服务器</a:t>
            </a:r>
            <a:endParaRPr lang="en-US" altLang="zh-CN" dirty="0"/>
          </a:p>
          <a:p>
            <a:pPr lvl="1"/>
            <a:r>
              <a:rPr lang="zh-CN" altLang="en-US" dirty="0"/>
              <a:t>域名解析与</a:t>
            </a:r>
            <a:r>
              <a:rPr lang="en-US" altLang="zh-CN" dirty="0"/>
              <a:t>DNS</a:t>
            </a:r>
            <a:r>
              <a:rPr lang="zh-CN" altLang="en-US" dirty="0"/>
              <a:t>协议</a:t>
            </a:r>
            <a:endParaRPr lang="en-US" altLang="zh-CN" dirty="0"/>
          </a:p>
          <a:p>
            <a:r>
              <a:rPr lang="zh-CN" altLang="en-US" dirty="0"/>
              <a:t>电子邮件服务</a:t>
            </a:r>
            <a:endParaRPr lang="en-US" altLang="zh-CN" dirty="0"/>
          </a:p>
          <a:p>
            <a:pPr lvl="1"/>
            <a:r>
              <a:rPr lang="zh-CN" altLang="en-US" dirty="0">
                <a:solidFill>
                  <a:srgbClr val="FF0000"/>
                </a:solidFill>
              </a:rPr>
              <a:t>系统架构</a:t>
            </a:r>
            <a:endParaRPr lang="en-US" altLang="zh-CN" dirty="0">
              <a:solidFill>
                <a:srgbClr val="FF0000"/>
              </a:solidFill>
            </a:endParaRPr>
          </a:p>
          <a:p>
            <a:pPr lvl="1"/>
            <a:r>
              <a:rPr lang="zh-CN" altLang="en-US" dirty="0"/>
              <a:t>相关协议：</a:t>
            </a:r>
            <a:r>
              <a:rPr lang="en-US" altLang="zh-CN" dirty="0"/>
              <a:t>SMTP</a:t>
            </a:r>
            <a:r>
              <a:rPr lang="zh-CN" altLang="en-US" dirty="0"/>
              <a:t>、</a:t>
            </a:r>
            <a:r>
              <a:rPr lang="en-US" altLang="zh-CN" dirty="0"/>
              <a:t>POP3</a:t>
            </a:r>
            <a:r>
              <a:rPr lang="zh-CN" altLang="en-US" dirty="0"/>
              <a:t>、</a:t>
            </a:r>
            <a:r>
              <a:rPr lang="en-US" altLang="zh-CN" dirty="0"/>
              <a:t>IMAP</a:t>
            </a:r>
          </a:p>
          <a:p>
            <a:endParaRPr lang="en-US" altLang="zh-CN" dirty="0"/>
          </a:p>
          <a:p>
            <a:endParaRPr lang="zh-CN" altLang="en-US" dirty="0"/>
          </a:p>
        </p:txBody>
      </p:sp>
      <p:sp>
        <p:nvSpPr>
          <p:cNvPr id="3" name="灯片编号占位符 2">
            <a:extLst>
              <a:ext uri="{FF2B5EF4-FFF2-40B4-BE49-F238E27FC236}">
                <a16:creationId xmlns:a16="http://schemas.microsoft.com/office/drawing/2014/main" id="{77A35572-8B4E-4C1F-B660-CFF4CBD7EC3F}"/>
              </a:ext>
            </a:extLst>
          </p:cNvPr>
          <p:cNvSpPr>
            <a:spLocks noGrp="1"/>
          </p:cNvSpPr>
          <p:nvPr>
            <p:ph type="sldNum" sz="quarter" idx="11"/>
          </p:nvPr>
        </p:nvSpPr>
        <p:spPr/>
        <p:txBody>
          <a:bodyPr/>
          <a:lstStyle/>
          <a:p>
            <a:pPr>
              <a:defRPr/>
            </a:pPr>
            <a:fld id="{3FFE790D-BCFB-4008-9260-CA63AEE325FD}" type="slidenum">
              <a:rPr lang="en-US" smtClean="0"/>
              <a:pPr>
                <a:defRPr/>
              </a:pPr>
              <a:t>51</a:t>
            </a:fld>
            <a:endParaRPr lang="en-US" dirty="0"/>
          </a:p>
        </p:txBody>
      </p:sp>
      <p:sp>
        <p:nvSpPr>
          <p:cNvPr id="4" name="标题 3">
            <a:extLst>
              <a:ext uri="{FF2B5EF4-FFF2-40B4-BE49-F238E27FC236}">
                <a16:creationId xmlns:a16="http://schemas.microsoft.com/office/drawing/2014/main" id="{B7A7AE04-0759-4E2C-900B-1AB3F0826B68}"/>
              </a:ext>
            </a:extLst>
          </p:cNvPr>
          <p:cNvSpPr>
            <a:spLocks noGrp="1"/>
          </p:cNvSpPr>
          <p:nvPr>
            <p:ph type="title"/>
          </p:nvPr>
        </p:nvSpPr>
        <p:spPr/>
        <p:txBody>
          <a:bodyPr/>
          <a:lstStyle/>
          <a:p>
            <a:r>
              <a:rPr lang="zh-CN" altLang="en-US" dirty="0"/>
              <a:t>目录</a:t>
            </a:r>
          </a:p>
        </p:txBody>
      </p:sp>
    </p:spTree>
    <p:extLst>
      <p:ext uri="{BB962C8B-B14F-4D97-AF65-F5344CB8AC3E}">
        <p14:creationId xmlns:p14="http://schemas.microsoft.com/office/powerpoint/2010/main" val="2602915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电子邮件概述</a:t>
            </a:r>
          </a:p>
        </p:txBody>
      </p:sp>
      <p:sp>
        <p:nvSpPr>
          <p:cNvPr id="3" name="内容占位符 2"/>
          <p:cNvSpPr>
            <a:spLocks noGrp="1"/>
          </p:cNvSpPr>
          <p:nvPr>
            <p:ph idx="1"/>
          </p:nvPr>
        </p:nvSpPr>
        <p:spPr/>
        <p:txBody>
          <a:bodyPr/>
          <a:lstStyle/>
          <a:p>
            <a:pPr>
              <a:lnSpc>
                <a:spcPct val="130000"/>
              </a:lnSpc>
              <a:spcAft>
                <a:spcPts val="0"/>
              </a:spcAft>
            </a:pPr>
            <a:r>
              <a:rPr lang="zh-CN" altLang="en-US" dirty="0"/>
              <a:t>电子邮件（</a:t>
            </a:r>
            <a:r>
              <a:rPr lang="en-US" altLang="zh-CN" dirty="0"/>
              <a:t>E-mail</a:t>
            </a:r>
            <a:r>
              <a:rPr lang="zh-CN" altLang="en-US" dirty="0"/>
              <a:t>）是自早期</a:t>
            </a:r>
            <a:r>
              <a:rPr lang="en-US" altLang="zh-CN" dirty="0"/>
              <a:t>Internet</a:t>
            </a:r>
            <a:r>
              <a:rPr lang="zh-CN" altLang="en-US" dirty="0"/>
              <a:t>出现以来最广泛的应用，是一种异步通讯媒介</a:t>
            </a:r>
          </a:p>
          <a:p>
            <a:pPr>
              <a:lnSpc>
                <a:spcPct val="130000"/>
              </a:lnSpc>
              <a:spcAft>
                <a:spcPts val="0"/>
              </a:spcAft>
            </a:pPr>
            <a:r>
              <a:rPr lang="zh-CN" altLang="en-US" dirty="0"/>
              <a:t>优越性</a:t>
            </a:r>
          </a:p>
          <a:p>
            <a:pPr lvl="1">
              <a:lnSpc>
                <a:spcPct val="130000"/>
              </a:lnSpc>
              <a:spcAft>
                <a:spcPts val="0"/>
              </a:spcAft>
            </a:pPr>
            <a:r>
              <a:rPr lang="zh-CN" altLang="en-US" dirty="0"/>
              <a:t>比纸质信件更快更便宜</a:t>
            </a:r>
          </a:p>
          <a:p>
            <a:pPr lvl="1">
              <a:lnSpc>
                <a:spcPct val="130000"/>
              </a:lnSpc>
              <a:spcAft>
                <a:spcPts val="0"/>
              </a:spcAft>
            </a:pPr>
            <a:r>
              <a:rPr lang="zh-CN" altLang="en-US" dirty="0"/>
              <a:t>使用门槛低</a:t>
            </a:r>
          </a:p>
          <a:p>
            <a:pPr lvl="1">
              <a:lnSpc>
                <a:spcPct val="130000"/>
              </a:lnSpc>
              <a:spcAft>
                <a:spcPts val="0"/>
              </a:spcAft>
            </a:pPr>
            <a:r>
              <a:rPr lang="zh-CN" altLang="en-US" dirty="0"/>
              <a:t>收件人可随时上网到自己邮箱读取邮件</a:t>
            </a:r>
          </a:p>
          <a:p>
            <a:pPr lvl="1">
              <a:lnSpc>
                <a:spcPct val="130000"/>
              </a:lnSpc>
              <a:spcAft>
                <a:spcPts val="0"/>
              </a:spcAft>
            </a:pPr>
            <a:r>
              <a:rPr lang="zh-CN" altLang="en-US" dirty="0"/>
              <a:t>电子邮件不仅可传送文字信息，而且还可附上声音和图像等</a:t>
            </a:r>
          </a:p>
        </p:txBody>
      </p:sp>
      <p:sp>
        <p:nvSpPr>
          <p:cNvPr id="6" name="灯片编号占位符 5"/>
          <p:cNvSpPr>
            <a:spLocks noGrp="1"/>
          </p:cNvSpPr>
          <p:nvPr>
            <p:ph type="sldNum" sz="quarter" idx="4294967295"/>
          </p:nvPr>
        </p:nvSpPr>
        <p:spPr/>
        <p:txBody>
          <a:bodyPr/>
          <a:lstStyle/>
          <a:p>
            <a:fld id="{8D4D1E41-7A09-AB4A-A4E1-09765ADA2698}" type="slidenum">
              <a:rPr kumimoji="1" lang="zh-CN" altLang="en-US" smtClean="0"/>
              <a:t>52</a:t>
            </a:fld>
            <a:endParaRPr kumimoji="1" lang="zh-CN" altLang="en-US" dirty="0"/>
          </a:p>
        </p:txBody>
      </p:sp>
    </p:spTree>
    <p:extLst>
      <p:ext uri="{BB962C8B-B14F-4D97-AF65-F5344CB8AC3E}">
        <p14:creationId xmlns:p14="http://schemas.microsoft.com/office/powerpoint/2010/main" val="354002422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a:extLst>
              <a:ext uri="{FF2B5EF4-FFF2-40B4-BE49-F238E27FC236}">
                <a16:creationId xmlns:a16="http://schemas.microsoft.com/office/drawing/2014/main" id="{E4C086E8-D588-4316-8830-5E49645321C8}"/>
              </a:ext>
            </a:extLst>
          </p:cNvPr>
          <p:cNvGrpSpPr/>
          <p:nvPr/>
        </p:nvGrpSpPr>
        <p:grpSpPr>
          <a:xfrm>
            <a:off x="1676400" y="3458063"/>
            <a:ext cx="7607033" cy="2362310"/>
            <a:chOff x="1676400" y="3458063"/>
            <a:chExt cx="7607033" cy="2362310"/>
          </a:xfrm>
        </p:grpSpPr>
        <p:pic>
          <p:nvPicPr>
            <p:cNvPr id="5" name="图片 4" descr="电子邮件系统的体系结构"/>
            <p:cNvPicPr>
              <a:picLocks noChangeAspect="1"/>
            </p:cNvPicPr>
            <p:nvPr/>
          </p:nvPicPr>
          <p:blipFill>
            <a:blip r:embed="rId2"/>
            <a:stretch>
              <a:fillRect/>
            </a:stretch>
          </p:blipFill>
          <p:spPr>
            <a:xfrm>
              <a:off x="1676400" y="3458063"/>
              <a:ext cx="7607033" cy="2362310"/>
            </a:xfrm>
            <a:prstGeom prst="rect">
              <a:avLst/>
            </a:prstGeom>
          </p:spPr>
        </p:pic>
        <p:sp>
          <p:nvSpPr>
            <p:cNvPr id="4" name="矩形 3">
              <a:extLst>
                <a:ext uri="{FF2B5EF4-FFF2-40B4-BE49-F238E27FC236}">
                  <a16:creationId xmlns:a16="http://schemas.microsoft.com/office/drawing/2014/main" id="{BDA47BB0-B648-465C-8AE8-87D2DB079BDD}"/>
                </a:ext>
              </a:extLst>
            </p:cNvPr>
            <p:cNvSpPr/>
            <p:nvPr/>
          </p:nvSpPr>
          <p:spPr bwMode="auto">
            <a:xfrm>
              <a:off x="4648200" y="3863184"/>
              <a:ext cx="871081" cy="4572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ndParaRPr>
            </a:p>
          </p:txBody>
        </p:sp>
      </p:grpSp>
      <p:sp>
        <p:nvSpPr>
          <p:cNvPr id="2" name="标题 1"/>
          <p:cNvSpPr>
            <a:spLocks noGrp="1"/>
          </p:cNvSpPr>
          <p:nvPr>
            <p:ph type="title"/>
          </p:nvPr>
        </p:nvSpPr>
        <p:spPr/>
        <p:txBody>
          <a:bodyPr/>
          <a:lstStyle/>
          <a:p>
            <a:r>
              <a:rPr kumimoji="1" lang="zh-CN" altLang="en-US" dirty="0"/>
              <a:t>电子邮件系统体系结构</a:t>
            </a:r>
          </a:p>
        </p:txBody>
      </p:sp>
      <p:sp>
        <p:nvSpPr>
          <p:cNvPr id="3" name="内容占位符 2"/>
          <p:cNvSpPr>
            <a:spLocks noGrp="1"/>
          </p:cNvSpPr>
          <p:nvPr>
            <p:ph idx="1"/>
          </p:nvPr>
        </p:nvSpPr>
        <p:spPr/>
        <p:txBody>
          <a:bodyPr>
            <a:normAutofit/>
          </a:bodyPr>
          <a:lstStyle/>
          <a:p>
            <a:pPr fontAlgn="base">
              <a:lnSpc>
                <a:spcPct val="120000"/>
              </a:lnSpc>
            </a:pPr>
            <a:r>
              <a:rPr sz="2000" dirty="0" err="1"/>
              <a:t>用户代理</a:t>
            </a:r>
            <a:r>
              <a:rPr lang="zh-CN" altLang="en-US" sz="2000" dirty="0"/>
              <a:t>（</a:t>
            </a:r>
            <a:r>
              <a:rPr sz="2000" dirty="0"/>
              <a:t>user agent</a:t>
            </a:r>
            <a:r>
              <a:rPr lang="zh-CN" altLang="en-US" sz="2000" dirty="0"/>
              <a:t>）</a:t>
            </a:r>
            <a:r>
              <a:rPr kumimoji="1" lang="zh-CN" altLang="en-US" sz="2000" dirty="0">
                <a:solidFill>
                  <a:srgbClr val="C00000"/>
                </a:solidFill>
              </a:rPr>
              <a:t>——邮件客户端</a:t>
            </a:r>
            <a:endParaRPr lang="en-US" altLang="zh-CN" sz="2000" dirty="0"/>
          </a:p>
          <a:p>
            <a:pPr fontAlgn="base">
              <a:lnSpc>
                <a:spcPct val="120000"/>
              </a:lnSpc>
            </a:pPr>
            <a:r>
              <a:rPr lang="zh-CN" altLang="en-US" sz="2000" dirty="0"/>
              <a:t>传送代理（message transfer agent）</a:t>
            </a:r>
            <a:r>
              <a:rPr kumimoji="1" lang="zh-CN" altLang="en-US" sz="2000" dirty="0">
                <a:solidFill>
                  <a:srgbClr val="C00000"/>
                </a:solidFill>
              </a:rPr>
              <a:t>——邮件服务器</a:t>
            </a:r>
            <a:endParaRPr lang="zh-CN" altLang="en-US" sz="2000" dirty="0"/>
          </a:p>
          <a:p>
            <a:pPr lvl="0" fontAlgn="base">
              <a:lnSpc>
                <a:spcPct val="120000"/>
              </a:lnSpc>
            </a:pPr>
            <a:r>
              <a:rPr kumimoji="1" lang="zh-CN" altLang="en-US" sz="2000" dirty="0"/>
              <a:t>简单邮件传输协议SMTP（Simple Mail Transfer  Protocol）</a:t>
            </a:r>
            <a:r>
              <a:rPr kumimoji="1" lang="zh-CN" altLang="en-US" sz="2000" dirty="0">
                <a:solidFill>
                  <a:srgbClr val="C00000"/>
                </a:solidFill>
                <a:sym typeface="+mn-ea"/>
              </a:rPr>
              <a:t>——</a:t>
            </a:r>
            <a:r>
              <a:rPr kumimoji="1" lang="zh-CN" sz="2000" dirty="0">
                <a:solidFill>
                  <a:srgbClr val="C00000"/>
                </a:solidFill>
                <a:sym typeface="+mn-ea"/>
              </a:rPr>
              <a:t>邮件服务器之间传递邮件使用的协议</a:t>
            </a:r>
            <a:endParaRPr kumimoji="1" lang="zh-CN" altLang="en-US" sz="2000" dirty="0">
              <a:solidFill>
                <a:srgbClr val="C00000"/>
              </a:solidFill>
              <a:sym typeface="+mn-ea"/>
            </a:endParaRPr>
          </a:p>
        </p:txBody>
      </p:sp>
      <p:sp>
        <p:nvSpPr>
          <p:cNvPr id="11" name="灯片编号占位符 10"/>
          <p:cNvSpPr>
            <a:spLocks noGrp="1"/>
          </p:cNvSpPr>
          <p:nvPr>
            <p:ph type="sldNum" sz="quarter" idx="4294967295"/>
          </p:nvPr>
        </p:nvSpPr>
        <p:spPr/>
        <p:txBody>
          <a:bodyPr/>
          <a:lstStyle/>
          <a:p>
            <a:fld id="{8D4D1E41-7A09-AB4A-A4E1-09765ADA2698}" type="slidenum">
              <a:rPr kumimoji="1" lang="zh-CN" altLang="en-US" smtClean="0"/>
              <a:t>53</a:t>
            </a:fld>
            <a:endParaRPr kumimoji="1" lang="zh-CN" altLang="en-US" dirty="0"/>
          </a:p>
        </p:txBody>
      </p:sp>
      <p:sp>
        <p:nvSpPr>
          <p:cNvPr id="8" name="文本框 7"/>
          <p:cNvSpPr txBox="1"/>
          <p:nvPr/>
        </p:nvSpPr>
        <p:spPr>
          <a:xfrm>
            <a:off x="4590415" y="5988050"/>
            <a:ext cx="2262158" cy="369332"/>
          </a:xfrm>
          <a:prstGeom prst="rect">
            <a:avLst/>
          </a:prstGeom>
          <a:noFill/>
        </p:spPr>
        <p:txBody>
          <a:bodyPr wrap="none" rtlCol="0" anchor="t">
            <a:spAutoFit/>
          </a:bodyPr>
          <a:lstStyle/>
          <a:p>
            <a:pPr lvl="0" algn="l">
              <a:buClrTx/>
              <a:buSzTx/>
              <a:buFontTx/>
            </a:pPr>
            <a:r>
              <a:rPr lang="zh-CN" dirty="0">
                <a:latin typeface="微软雅黑" panose="020B0503020204020204" pitchFamily="34" charset="-122"/>
                <a:ea typeface="微软雅黑" panose="020B0503020204020204" pitchFamily="34" charset="-122"/>
                <a:cs typeface="微软雅黑" panose="020B0503020204020204" pitchFamily="34" charset="-122"/>
                <a:sym typeface="+mn-ea"/>
              </a:rPr>
              <a:t>电子邮件系统</a:t>
            </a:r>
            <a:r>
              <a:rPr dirty="0" err="1">
                <a:latin typeface="微软雅黑" panose="020B0503020204020204" pitchFamily="34" charset="-122"/>
                <a:ea typeface="微软雅黑" panose="020B0503020204020204" pitchFamily="34" charset="-122"/>
                <a:cs typeface="微软雅黑" panose="020B0503020204020204" pitchFamily="34" charset="-122"/>
                <a:sym typeface="+mn-ea"/>
              </a:rPr>
              <a:t>的构成</a:t>
            </a:r>
            <a:endParaRPr dirty="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6" name="矩形 5"/>
          <p:cNvSpPr/>
          <p:nvPr/>
        </p:nvSpPr>
        <p:spPr>
          <a:xfrm>
            <a:off x="8686800" y="5518137"/>
            <a:ext cx="3319670" cy="830997"/>
          </a:xfrm>
          <a:prstGeom prst="rect">
            <a:avLst/>
          </a:prstGeom>
          <a:ln>
            <a:solidFill>
              <a:srgbClr val="C00000"/>
            </a:solidFill>
          </a:ln>
        </p:spPr>
        <p:txBody>
          <a:bodyPr wrap="square">
            <a:spAutoFit/>
          </a:bodyPr>
          <a:lstStyle/>
          <a:p>
            <a:pPr algn="l"/>
            <a:r>
              <a:rPr lang="zh-CN" sz="2400" dirty="0">
                <a:solidFill>
                  <a:prstClr val="black"/>
                </a:solidFill>
                <a:latin typeface="微软雅黑" panose="020B0503020204020204" pitchFamily="34" charset="-122"/>
                <a:ea typeface="微软雅黑" panose="020B0503020204020204" pitchFamily="34" charset="-122"/>
              </a:rPr>
              <a:t>电子邮件系统采用</a:t>
            </a:r>
            <a:r>
              <a:rPr lang="zh-CN" altLang="en-US" sz="2400" dirty="0">
                <a:solidFill>
                  <a:srgbClr val="7030A0"/>
                </a:solidFill>
                <a:latin typeface="微软雅黑" panose="020B0503020204020204" pitchFamily="34" charset="-122"/>
                <a:ea typeface="微软雅黑" panose="020B0503020204020204" pitchFamily="34" charset="-122"/>
              </a:rPr>
              <a:t>客户</a:t>
            </a:r>
            <a:r>
              <a:rPr lang="en-US" altLang="zh-CN" sz="2400" dirty="0">
                <a:solidFill>
                  <a:srgbClr val="7030A0"/>
                </a:solidFill>
                <a:latin typeface="微软雅黑" panose="020B0503020204020204" pitchFamily="34" charset="-122"/>
                <a:ea typeface="微软雅黑" panose="020B0503020204020204" pitchFamily="34" charset="-122"/>
              </a:rPr>
              <a:t>/</a:t>
            </a:r>
            <a:r>
              <a:rPr lang="zh-CN" altLang="en-US" sz="2400" dirty="0">
                <a:solidFill>
                  <a:srgbClr val="7030A0"/>
                </a:solidFill>
                <a:latin typeface="微软雅黑" panose="020B0503020204020204" pitchFamily="34" charset="-122"/>
                <a:ea typeface="微软雅黑" panose="020B0503020204020204" pitchFamily="34" charset="-122"/>
              </a:rPr>
              <a:t>服务器</a:t>
            </a:r>
            <a:r>
              <a:rPr lang="zh-CN" sz="2400" dirty="0">
                <a:solidFill>
                  <a:prstClr val="black"/>
                </a:solidFill>
                <a:latin typeface="微软雅黑" panose="020B0503020204020204" pitchFamily="34" charset="-122"/>
                <a:ea typeface="微软雅黑" panose="020B0503020204020204" pitchFamily="34" charset="-122"/>
              </a:rPr>
              <a:t>工作模式</a:t>
            </a:r>
          </a:p>
        </p:txBody>
      </p:sp>
    </p:spTree>
    <p:extLst>
      <p:ext uri="{BB962C8B-B14F-4D97-AF65-F5344CB8AC3E}">
        <p14:creationId xmlns:p14="http://schemas.microsoft.com/office/powerpoint/2010/main" val="4241552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sym typeface="+mn-ea"/>
              </a:rPr>
              <a:t>电子邮件系统</a:t>
            </a:r>
            <a:r>
              <a:rPr lang="zh-CN" altLang="en-US"/>
              <a:t>体系结构</a:t>
            </a:r>
          </a:p>
        </p:txBody>
      </p:sp>
      <p:sp>
        <p:nvSpPr>
          <p:cNvPr id="7" name="内容占位符 6"/>
          <p:cNvSpPr>
            <a:spLocks noGrp="1"/>
          </p:cNvSpPr>
          <p:nvPr>
            <p:ph idx="1"/>
          </p:nvPr>
        </p:nvSpPr>
        <p:spPr>
          <a:ln w="6350" cmpd="sng">
            <a:noFill/>
            <a:prstDash val="solid"/>
          </a:ln>
        </p:spPr>
        <p:txBody>
          <a:bodyPr>
            <a:normAutofit fontScale="90000" lnSpcReduction="10000"/>
          </a:bodyPr>
          <a:lstStyle/>
          <a:p>
            <a:pPr marL="311150" indent="-311150">
              <a:lnSpc>
                <a:spcPct val="110000"/>
              </a:lnSpc>
            </a:pPr>
            <a:r>
              <a:rPr lang="zh-CN" sz="2700" dirty="0"/>
              <a:t>用户代理（邮件客户端）</a:t>
            </a:r>
          </a:p>
          <a:p>
            <a:pPr marL="768350" lvl="1" indent="-311150" fontAlgn="auto">
              <a:lnSpc>
                <a:spcPct val="100000"/>
              </a:lnSpc>
            </a:pPr>
            <a:r>
              <a:rPr lang="zh-CN" sz="2000" dirty="0"/>
              <a:t>编辑和发送邮件</a:t>
            </a:r>
          </a:p>
          <a:p>
            <a:pPr marL="768350" lvl="1" indent="-311150" fontAlgn="auto">
              <a:lnSpc>
                <a:spcPct val="100000"/>
              </a:lnSpc>
            </a:pPr>
            <a:r>
              <a:rPr lang="zh-CN" sz="2000" dirty="0"/>
              <a:t>接收、读取和管理邮件</a:t>
            </a:r>
          </a:p>
          <a:p>
            <a:pPr marL="768350" lvl="1" indent="-311150" fontAlgn="auto">
              <a:lnSpc>
                <a:spcPct val="100000"/>
              </a:lnSpc>
            </a:pPr>
            <a:r>
              <a:rPr lang="zh-CN" sz="2000" dirty="0"/>
              <a:t>管理地址簿</a:t>
            </a:r>
          </a:p>
          <a:p>
            <a:pPr marL="768350" lvl="1" indent="-311150" fontAlgn="auto">
              <a:lnSpc>
                <a:spcPct val="100000"/>
              </a:lnSpc>
            </a:pPr>
            <a:r>
              <a:rPr lang="zh-CN" sz="2000" dirty="0">
                <a:solidFill>
                  <a:srgbClr val="7030A0"/>
                </a:solidFill>
              </a:rPr>
              <a:t>无统一标准</a:t>
            </a:r>
          </a:p>
          <a:p>
            <a:pPr marL="311150" indent="-311150">
              <a:lnSpc>
                <a:spcPct val="110000"/>
              </a:lnSpc>
            </a:pPr>
            <a:r>
              <a:rPr lang="zh-CN" altLang="en-US" sz="2700" dirty="0">
                <a:sym typeface="+mn-ea"/>
              </a:rPr>
              <a:t>传输代理</a:t>
            </a:r>
            <a:r>
              <a:rPr lang="zh-CN" sz="2700" dirty="0">
                <a:sym typeface="+mn-ea"/>
              </a:rPr>
              <a:t>（邮件服务器）</a:t>
            </a:r>
            <a:endParaRPr lang="zh-CN" sz="2700" dirty="0"/>
          </a:p>
          <a:p>
            <a:pPr marL="768350" lvl="1" indent="-311150" algn="l" fontAlgn="auto">
              <a:lnSpc>
                <a:spcPct val="100000"/>
              </a:lnSpc>
              <a:buClrTx/>
              <a:buSzTx/>
            </a:pPr>
            <a:r>
              <a:rPr lang="zh-CN" sz="2000" dirty="0">
                <a:solidFill>
                  <a:srgbClr val="7030A0"/>
                </a:solidFill>
                <a:sym typeface="+mn-ea"/>
              </a:rPr>
              <a:t>邮箱</a:t>
            </a:r>
            <a:r>
              <a:rPr lang="zh-CN" sz="2000" dirty="0">
                <a:sym typeface="+mn-ea"/>
              </a:rPr>
              <a:t>：保存用户收到的邮件</a:t>
            </a:r>
          </a:p>
          <a:p>
            <a:pPr marL="768350" lvl="1" indent="-311150" algn="l" fontAlgn="auto">
              <a:lnSpc>
                <a:spcPct val="100000"/>
              </a:lnSpc>
              <a:buClrTx/>
              <a:buSzTx/>
            </a:pPr>
            <a:r>
              <a:rPr lang="zh-CN" sz="2000" dirty="0">
                <a:sym typeface="+mn-ea"/>
              </a:rPr>
              <a:t>邮件输出队列：存储等待发送的邮件</a:t>
            </a:r>
          </a:p>
          <a:p>
            <a:pPr marL="768350" lvl="1" indent="-311150" algn="l" fontAlgn="auto">
              <a:lnSpc>
                <a:spcPct val="100000"/>
              </a:lnSpc>
              <a:buClrTx/>
              <a:buSzTx/>
            </a:pPr>
            <a:r>
              <a:rPr lang="zh-CN" sz="2000" dirty="0">
                <a:sym typeface="+mn-ea"/>
              </a:rPr>
              <a:t>运行电子邮件协议</a:t>
            </a:r>
          </a:p>
          <a:p>
            <a:pPr marL="311150" indent="-311150">
              <a:lnSpc>
                <a:spcPct val="110000"/>
              </a:lnSpc>
            </a:pPr>
            <a:r>
              <a:rPr lang="zh-CN" sz="2700" dirty="0">
                <a:sym typeface="+mn-ea"/>
              </a:rPr>
              <a:t>SMTP协议</a:t>
            </a:r>
            <a:endParaRPr lang="zh-CN" sz="2700" dirty="0"/>
          </a:p>
          <a:p>
            <a:pPr marL="768350" lvl="1" indent="-311150">
              <a:lnSpc>
                <a:spcPct val="110000"/>
              </a:lnSpc>
            </a:pPr>
            <a:r>
              <a:rPr lang="zh-CN" sz="2000" dirty="0">
                <a:sym typeface="+mn-ea"/>
              </a:rPr>
              <a:t>smtp客户: 发送邮件端</a:t>
            </a:r>
            <a:endParaRPr lang="zh-CN" sz="2000" dirty="0"/>
          </a:p>
          <a:p>
            <a:pPr marL="768350" lvl="1" indent="-311150">
              <a:lnSpc>
                <a:spcPct val="110000"/>
              </a:lnSpc>
            </a:pPr>
            <a:r>
              <a:rPr lang="zh-CN" sz="2000" dirty="0">
                <a:sym typeface="+mn-ea"/>
              </a:rPr>
              <a:t>smtp服务器: 接收邮件端</a:t>
            </a:r>
            <a:endParaRPr lang="zh-CN" sz="1300" dirty="0"/>
          </a:p>
        </p:txBody>
      </p:sp>
      <p:sp>
        <p:nvSpPr>
          <p:cNvPr id="11" name="内容占位符 2"/>
          <p:cNvSpPr>
            <a:spLocks noGrp="1"/>
          </p:cNvSpPr>
          <p:nvPr/>
        </p:nvSpPr>
        <p:spPr>
          <a:xfrm>
            <a:off x="6316345" y="1949450"/>
            <a:ext cx="5357495" cy="3644265"/>
          </a:xfrm>
          <a:prstGeom prst="rect">
            <a:avLst/>
          </a:prstGeom>
          <a:ln w="6350" cmpd="sng">
            <a:solidFill>
              <a:srgbClr val="C00000"/>
            </a:solidFill>
            <a:prstDash val="solid"/>
          </a:ln>
        </p:spPr>
        <p:txBody>
          <a:bodyPr vert="horz" lIns="91440" tIns="45720" rIns="91440" bIns="45720" rtlCol="0">
            <a:normAutofit fontScale="90000"/>
          </a:bodyPr>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R="0" lvl="0" algn="l" defTabSz="914400" rtl="0" eaLnBrk="1" fontAlgn="auto" latinLnBrk="0" hangingPunct="1">
              <a:lnSpc>
                <a:spcPct val="130000"/>
              </a:lnSpc>
              <a:spcBef>
                <a:spcPts val="600"/>
              </a:spcBef>
              <a:spcAft>
                <a:spcPts val="0"/>
              </a:spcAft>
              <a:buClrTx/>
              <a:buSzTx/>
              <a:defRPr/>
            </a:pPr>
            <a:r>
              <a:rPr kumimoji="1" lang="zh-CN" sz="2400" b="0" i="0" u="none" strike="noStrike" kern="1200" cap="none" spc="0" normalizeH="0" baseline="0" noProof="0">
                <a:ln>
                  <a:noFill/>
                </a:ln>
                <a:solidFill>
                  <a:srgbClr val="7030A0"/>
                </a:solidFill>
                <a:effectLst/>
                <a:uLnTx/>
                <a:uFillTx/>
                <a:latin typeface="微软雅黑" panose="020B0503020204020204" pitchFamily="34" charset="-122"/>
                <a:ea typeface="微软雅黑" panose="020B0503020204020204" pitchFamily="34" charset="-122"/>
                <a:cs typeface="+mn-cs"/>
              </a:rPr>
              <a:t>邮箱</a:t>
            </a:r>
            <a:r>
              <a:rPr kumimoji="1" lang="zh-CN" sz="24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是</a:t>
            </a:r>
            <a:r>
              <a:rPr kumimoji="1" sz="24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邮件服务器中的一块内存区域，其标识即为</a:t>
            </a:r>
            <a:r>
              <a:rPr kumimoji="1" sz="2400" b="0" i="0" u="none" strike="noStrike" kern="1200" cap="none" spc="0" normalizeH="0" baseline="0" noProof="0">
                <a:ln>
                  <a:noFill/>
                </a:ln>
                <a:solidFill>
                  <a:srgbClr val="7030A0"/>
                </a:solidFill>
                <a:effectLst/>
                <a:uLnTx/>
                <a:uFillTx/>
                <a:latin typeface="微软雅黑" panose="020B0503020204020204" pitchFamily="34" charset="-122"/>
                <a:ea typeface="微软雅黑" panose="020B0503020204020204" pitchFamily="34" charset="-122"/>
                <a:cs typeface="+mn-cs"/>
              </a:rPr>
              <a:t>电子邮件地址</a:t>
            </a:r>
            <a:r>
              <a:rPr lang="zh-CN" altLang="en-US" sz="2400">
                <a:sym typeface="+mn-ea"/>
              </a:rPr>
              <a:t>（邮箱名）</a:t>
            </a:r>
          </a:p>
          <a:p>
            <a:pPr marR="0" lvl="0" algn="l" defTabSz="914400" rtl="0" eaLnBrk="1" fontAlgn="auto" latinLnBrk="0" hangingPunct="1">
              <a:lnSpc>
                <a:spcPct val="130000"/>
              </a:lnSpc>
              <a:spcBef>
                <a:spcPts val="600"/>
              </a:spcBef>
              <a:spcAft>
                <a:spcPts val="0"/>
              </a:spcAft>
              <a:buClrTx/>
              <a:buSzTx/>
              <a:defRPr/>
            </a:pPr>
            <a:r>
              <a:rPr lang="zh-CN" altLang="en-US" sz="2400">
                <a:sym typeface="+mn-ea"/>
              </a:rPr>
              <a:t>电子邮件地址是</a:t>
            </a:r>
            <a:r>
              <a:rPr kumimoji="1" lang="zh-CN" sz="24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一个字符串，用于指定邮件接收者</a:t>
            </a:r>
          </a:p>
          <a:p>
            <a:pPr marL="457200" marR="0" lvl="1" indent="0" algn="l" defTabSz="914400" rtl="0" eaLnBrk="1" fontAlgn="auto" latinLnBrk="0" hangingPunct="1">
              <a:lnSpc>
                <a:spcPct val="130000"/>
              </a:lnSpc>
              <a:spcBef>
                <a:spcPts val="600"/>
              </a:spcBef>
              <a:spcAft>
                <a:spcPts val="0"/>
              </a:spcAft>
              <a:buClrTx/>
              <a:buSzTx/>
              <a:buNone/>
              <a:defRPr/>
            </a:pPr>
            <a:r>
              <a:rPr kumimoji="1" sz="2055"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local-part@domain-name</a:t>
            </a:r>
          </a:p>
          <a:p>
            <a:pPr marR="0" lvl="1" algn="l" defTabSz="914400" rtl="0" eaLnBrk="1" fontAlgn="auto" latinLnBrk="0" hangingPunct="1">
              <a:lnSpc>
                <a:spcPct val="130000"/>
              </a:lnSpc>
              <a:spcBef>
                <a:spcPts val="600"/>
              </a:spcBef>
              <a:spcAft>
                <a:spcPts val="0"/>
              </a:spcAft>
              <a:buClrTx/>
              <a:buSzTx/>
              <a:buFont typeface="Arial" panose="020B0604020202020204" pitchFamily="34" charset="0"/>
              <a:buChar char="•"/>
              <a:defRPr/>
            </a:pPr>
            <a:r>
              <a:rPr kumimoji="1" sz="2055"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domain-name: 域名</a:t>
            </a:r>
          </a:p>
          <a:p>
            <a:pPr marR="0" lvl="1" algn="l" defTabSz="914400" rtl="0" eaLnBrk="1" fontAlgn="auto" latinLnBrk="0" hangingPunct="1">
              <a:lnSpc>
                <a:spcPct val="130000"/>
              </a:lnSpc>
              <a:spcBef>
                <a:spcPts val="600"/>
              </a:spcBef>
              <a:spcAft>
                <a:spcPts val="0"/>
              </a:spcAft>
              <a:buClrTx/>
              <a:buSzTx/>
              <a:buFont typeface="Arial" panose="020B0604020202020204" pitchFamily="34" charset="0"/>
              <a:buChar char="•"/>
              <a:defRPr/>
            </a:pPr>
            <a:r>
              <a:rPr kumimoji="1" sz="2055"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local-part: 域名中的邮箱名</a:t>
            </a:r>
            <a:r>
              <a:rPr kumimoji="1" lang="en-US" altLang="zh-CN" sz="2055"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 </a:t>
            </a:r>
          </a:p>
          <a:p>
            <a:pPr marL="457200" marR="0" lvl="1" indent="0" algn="l" defTabSz="914400" rtl="0" eaLnBrk="1" fontAlgn="auto" latinLnBrk="0" hangingPunct="1">
              <a:lnSpc>
                <a:spcPct val="130000"/>
              </a:lnSpc>
              <a:spcBef>
                <a:spcPts val="600"/>
              </a:spcBef>
              <a:spcAft>
                <a:spcPts val="0"/>
              </a:spcAft>
              <a:buClrTx/>
              <a:buSzTx/>
              <a:buNone/>
              <a:defRPr/>
            </a:pPr>
            <a:r>
              <a:rPr kumimoji="1" lang="zh-CN" altLang="en-US" sz="2055"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例：aaa@hotmail.com、david@eyou.com </a:t>
            </a:r>
          </a:p>
        </p:txBody>
      </p:sp>
      <p:sp>
        <p:nvSpPr>
          <p:cNvPr id="5" name="灯片编号占位符 10">
            <a:extLst>
              <a:ext uri="{FF2B5EF4-FFF2-40B4-BE49-F238E27FC236}">
                <a16:creationId xmlns:a16="http://schemas.microsoft.com/office/drawing/2014/main" id="{8F1E7FF1-CDD2-4D6F-917A-1EA9E83F7AFD}"/>
              </a:ext>
            </a:extLst>
          </p:cNvPr>
          <p:cNvSpPr txBox="1">
            <a:spLocks/>
          </p:cNvSpPr>
          <p:nvPr/>
        </p:nvSpPr>
        <p:spPr bwMode="auto">
          <a:xfrm>
            <a:off x="9283433" y="6537326"/>
            <a:ext cx="2844800" cy="320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defPPr>
              <a:defRPr lang="en-US"/>
            </a:defPPr>
            <a:lvl1pPr marL="0" algn="r" defTabSz="914400" rtl="0" eaLnBrk="1" latinLnBrk="0" hangingPunct="1">
              <a:defRPr sz="1050" kern="1200" smtClean="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D4D1E41-7A09-AB4A-A4E1-09765ADA2698}" type="slidenum">
              <a:rPr kumimoji="1" lang="zh-CN" altLang="en-US" smtClean="0"/>
              <a:pPr/>
              <a:t>54</a:t>
            </a:fld>
            <a:endParaRPr kumimoji="1" lang="zh-CN" altLang="en-US" dirty="0"/>
          </a:p>
        </p:txBody>
      </p:sp>
    </p:spTree>
    <p:extLst>
      <p:ext uri="{BB962C8B-B14F-4D97-AF65-F5344CB8AC3E}">
        <p14:creationId xmlns:p14="http://schemas.microsoft.com/office/powerpoint/2010/main" val="467526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linds(horizontal)">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ldLvl="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用户代理</a:t>
            </a:r>
          </a:p>
        </p:txBody>
      </p:sp>
      <p:sp>
        <p:nvSpPr>
          <p:cNvPr id="3" name="内容占位符 2"/>
          <p:cNvSpPr>
            <a:spLocks noGrp="1"/>
          </p:cNvSpPr>
          <p:nvPr>
            <p:ph idx="1"/>
          </p:nvPr>
        </p:nvSpPr>
        <p:spPr>
          <a:xfrm>
            <a:off x="609600" y="1600203"/>
            <a:ext cx="4495800" cy="4525963"/>
          </a:xfrm>
        </p:spPr>
        <p:txBody>
          <a:bodyPr>
            <a:normAutofit fontScale="97500" lnSpcReduction="10000"/>
          </a:bodyPr>
          <a:lstStyle/>
          <a:p>
            <a:pPr algn="just" fontAlgn="base">
              <a:lnSpc>
                <a:spcPct val="120000"/>
              </a:lnSpc>
              <a:spcAft>
                <a:spcPts val="0"/>
              </a:spcAft>
            </a:pPr>
            <a:r>
              <a:rPr lang="zh-CN" dirty="0"/>
              <a:t>用户代理是一个程序，用户通过它和电子邮件系统交互</a:t>
            </a:r>
          </a:p>
          <a:p>
            <a:pPr algn="just" fontAlgn="base">
              <a:lnSpc>
                <a:spcPct val="120000"/>
              </a:lnSpc>
              <a:spcAft>
                <a:spcPts val="0"/>
              </a:spcAft>
            </a:pPr>
            <a:r>
              <a:rPr lang="zh-CN" dirty="0"/>
              <a:t>让用户能够阅读和发送电子邮件（</a:t>
            </a:r>
            <a:r>
              <a:rPr lang="en-US" altLang="zh-CN" dirty="0"/>
              <a:t>email message</a:t>
            </a:r>
            <a:r>
              <a:rPr lang="zh-CN" dirty="0"/>
              <a:t>）</a:t>
            </a:r>
          </a:p>
          <a:p>
            <a:pPr algn="just" fontAlgn="base">
              <a:lnSpc>
                <a:spcPct val="120000"/>
              </a:lnSpc>
              <a:spcAft>
                <a:spcPts val="0"/>
              </a:spcAft>
            </a:pPr>
            <a:r>
              <a:rPr dirty="0" err="1"/>
              <a:t>与邮件服务器交互</a:t>
            </a:r>
            <a:r>
              <a:rPr dirty="0"/>
              <a:t>，</a:t>
            </a:r>
            <a:r>
              <a:rPr lang="zh-CN" altLang="en-US" dirty="0"/>
              <a:t>接</a:t>
            </a:r>
            <a:r>
              <a:rPr dirty="0" err="1"/>
              <a:t>收、发</a:t>
            </a:r>
            <a:r>
              <a:rPr lang="zh-CN" altLang="en-US" dirty="0"/>
              <a:t>送</a:t>
            </a:r>
            <a:r>
              <a:rPr lang="zh-CN" dirty="0"/>
              <a:t>电子邮件</a:t>
            </a:r>
          </a:p>
          <a:p>
            <a:pPr algn="just" fontAlgn="base">
              <a:lnSpc>
                <a:spcPct val="120000"/>
              </a:lnSpc>
              <a:spcAft>
                <a:spcPts val="0"/>
              </a:spcAft>
            </a:pPr>
            <a:r>
              <a:rPr dirty="0" err="1"/>
              <a:t>常用的用户代理</a:t>
            </a:r>
            <a:endParaRPr lang="en-US" altLang="zh-CN" dirty="0"/>
          </a:p>
          <a:p>
            <a:pPr lvl="1" algn="just">
              <a:lnSpc>
                <a:spcPct val="120000"/>
              </a:lnSpc>
              <a:spcAft>
                <a:spcPts val="0"/>
              </a:spcAft>
            </a:pPr>
            <a:r>
              <a:rPr dirty="0"/>
              <a:t>Outlook,</a:t>
            </a:r>
            <a:endParaRPr lang="en-US" altLang="zh-CN" dirty="0"/>
          </a:p>
          <a:p>
            <a:pPr lvl="1" algn="just">
              <a:lnSpc>
                <a:spcPct val="120000"/>
              </a:lnSpc>
              <a:spcAft>
                <a:spcPts val="0"/>
              </a:spcAft>
            </a:pPr>
            <a:r>
              <a:rPr dirty="0"/>
              <a:t>Thunderbird,</a:t>
            </a:r>
            <a:endParaRPr lang="en-US" altLang="zh-CN" dirty="0"/>
          </a:p>
          <a:p>
            <a:pPr lvl="1" algn="just">
              <a:lnSpc>
                <a:spcPct val="120000"/>
              </a:lnSpc>
              <a:spcAft>
                <a:spcPts val="0"/>
              </a:spcAft>
            </a:pPr>
            <a:r>
              <a:rPr dirty="0"/>
              <a:t>iPhone</a:t>
            </a:r>
            <a:r>
              <a:rPr lang="en-US" altLang="zh-CN" dirty="0"/>
              <a:t> </a:t>
            </a:r>
            <a:r>
              <a:rPr dirty="0"/>
              <a:t>mail client</a:t>
            </a:r>
            <a:endParaRPr lang="en-US" altLang="zh-CN" dirty="0"/>
          </a:p>
          <a:p>
            <a:pPr lvl="1" algn="just">
              <a:lnSpc>
                <a:spcPct val="120000"/>
              </a:lnSpc>
              <a:spcAft>
                <a:spcPts val="0"/>
              </a:spcAft>
            </a:pPr>
            <a:r>
              <a:rPr dirty="0" err="1"/>
              <a:t>Web客户端</a:t>
            </a:r>
            <a:endParaRPr lang="zh-CN" dirty="0"/>
          </a:p>
        </p:txBody>
      </p:sp>
      <p:sp>
        <p:nvSpPr>
          <p:cNvPr id="11" name="灯片编号占位符 10"/>
          <p:cNvSpPr>
            <a:spLocks noGrp="1"/>
          </p:cNvSpPr>
          <p:nvPr>
            <p:ph type="sldNum" sz="quarter" idx="4294967295"/>
          </p:nvPr>
        </p:nvSpPr>
        <p:spPr/>
        <p:txBody>
          <a:bodyPr/>
          <a:lstStyle/>
          <a:p>
            <a:fld id="{8D4D1E41-7A09-AB4A-A4E1-09765ADA2698}" type="slidenum">
              <a:rPr kumimoji="1" lang="zh-CN" altLang="en-US" smtClean="0"/>
              <a:t>55</a:t>
            </a:fld>
            <a:endParaRPr kumimoji="1" lang="zh-CN" altLang="en-US" dirty="0"/>
          </a:p>
        </p:txBody>
      </p:sp>
      <p:sp>
        <p:nvSpPr>
          <p:cNvPr id="6" name="文本框 5"/>
          <p:cNvSpPr txBox="1"/>
          <p:nvPr/>
        </p:nvSpPr>
        <p:spPr>
          <a:xfrm>
            <a:off x="7299325" y="5561965"/>
            <a:ext cx="2697480" cy="368300"/>
          </a:xfrm>
          <a:prstGeom prst="rect">
            <a:avLst/>
          </a:prstGeom>
          <a:noFill/>
        </p:spPr>
        <p:txBody>
          <a:bodyPr wrap="none" rtlCol="0" anchor="t">
            <a:spAutoFit/>
          </a:bodyPr>
          <a:lstStyle/>
          <a:p>
            <a:pPr lvl="0" algn="l">
              <a:buClrTx/>
              <a:buSzTx/>
              <a:buFontTx/>
            </a:pPr>
            <a:r>
              <a:rPr>
                <a:latin typeface="微软雅黑" panose="020B0503020204020204" pitchFamily="34" charset="-122"/>
                <a:ea typeface="微软雅黑" panose="020B0503020204020204" pitchFamily="34" charset="-122"/>
                <a:cs typeface="微软雅黑" panose="020B0503020204020204" pitchFamily="34" charset="-122"/>
                <a:sym typeface="+mn-ea"/>
              </a:rPr>
              <a:t>用户代理接口的典型元素</a:t>
            </a:r>
          </a:p>
        </p:txBody>
      </p:sp>
      <p:pic>
        <p:nvPicPr>
          <p:cNvPr id="10" name="图片 9" descr="用户代理接口的典型元素"/>
          <p:cNvPicPr>
            <a:picLocks noChangeAspect="1"/>
          </p:cNvPicPr>
          <p:nvPr/>
        </p:nvPicPr>
        <p:blipFill>
          <a:blip r:embed="rId2"/>
          <a:stretch>
            <a:fillRect/>
          </a:stretch>
        </p:blipFill>
        <p:spPr>
          <a:xfrm>
            <a:off x="5266690" y="1676400"/>
            <a:ext cx="6762750" cy="3687445"/>
          </a:xfrm>
          <a:prstGeom prst="rect">
            <a:avLst/>
          </a:prstGeom>
        </p:spPr>
      </p:pic>
    </p:spTree>
    <p:extLst>
      <p:ext uri="{BB962C8B-B14F-4D97-AF65-F5344CB8AC3E}">
        <p14:creationId xmlns:p14="http://schemas.microsoft.com/office/powerpoint/2010/main" val="95778390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传输代理</a:t>
            </a:r>
          </a:p>
        </p:txBody>
      </p:sp>
      <p:sp>
        <p:nvSpPr>
          <p:cNvPr id="3" name="内容占位符 2"/>
          <p:cNvSpPr>
            <a:spLocks noGrp="1"/>
          </p:cNvSpPr>
          <p:nvPr>
            <p:ph idx="1"/>
          </p:nvPr>
        </p:nvSpPr>
        <p:spPr/>
        <p:txBody>
          <a:bodyPr/>
          <a:lstStyle/>
          <a:p>
            <a:r>
              <a:rPr lang="zh-CN" altLang="en-US" dirty="0"/>
              <a:t>邮件传输代理将邮件从发件人中继给收件人</a:t>
            </a:r>
          </a:p>
          <a:p>
            <a:r>
              <a:rPr lang="zh-CN" altLang="en-US" dirty="0"/>
              <a:t>邮件传输采用的协议是</a:t>
            </a:r>
            <a:r>
              <a:rPr lang="en-US" altLang="zh-CN" dirty="0"/>
              <a:t>SMTP</a:t>
            </a:r>
          </a:p>
          <a:p>
            <a:pPr lvl="1">
              <a:lnSpc>
                <a:spcPct val="120000"/>
              </a:lnSpc>
              <a:spcAft>
                <a:spcPts val="0"/>
              </a:spcAft>
            </a:pPr>
            <a:r>
              <a:rPr lang="en-US" altLang="zh-CN" dirty="0" err="1"/>
              <a:t>SMTP利用TCP可靠地从客户向服务器传递邮件</a:t>
            </a:r>
            <a:r>
              <a:rPr lang="zh-CN" altLang="en-US" dirty="0"/>
              <a:t>，使用</a:t>
            </a:r>
            <a:r>
              <a:rPr lang="zh-CN" altLang="en-US" dirty="0">
                <a:solidFill>
                  <a:srgbClr val="7030A0"/>
                </a:solidFill>
              </a:rPr>
              <a:t>端口</a:t>
            </a:r>
            <a:r>
              <a:rPr lang="en-US" altLang="zh-CN" dirty="0">
                <a:solidFill>
                  <a:srgbClr val="7030A0"/>
                </a:solidFill>
              </a:rPr>
              <a:t>25</a:t>
            </a:r>
            <a:endParaRPr lang="en-US" altLang="zh-CN" dirty="0"/>
          </a:p>
          <a:p>
            <a:pPr lvl="1">
              <a:lnSpc>
                <a:spcPct val="120000"/>
              </a:lnSpc>
              <a:spcAft>
                <a:spcPts val="0"/>
              </a:spcAft>
            </a:pPr>
            <a:r>
              <a:rPr lang="en-US" altLang="zh-CN" dirty="0" err="1">
                <a:solidFill>
                  <a:srgbClr val="7030A0"/>
                </a:solidFill>
              </a:rPr>
              <a:t>直接投递</a:t>
            </a:r>
            <a:r>
              <a:rPr lang="en-US" altLang="zh-CN" dirty="0"/>
              <a:t>: </a:t>
            </a:r>
            <a:r>
              <a:rPr lang="en-US" altLang="zh-CN" dirty="0" err="1"/>
              <a:t>发送端直接到接收端</a:t>
            </a:r>
            <a:endParaRPr lang="en-US" altLang="zh-CN" dirty="0"/>
          </a:p>
          <a:p>
            <a:pPr lvl="1">
              <a:lnSpc>
                <a:spcPct val="120000"/>
              </a:lnSpc>
              <a:spcAft>
                <a:spcPts val="0"/>
              </a:spcAft>
            </a:pPr>
            <a:r>
              <a:rPr lang="en-US" altLang="zh-CN" dirty="0"/>
              <a:t>SMTP的3个阶段：连接建立、邮件传送、连接关闭</a:t>
            </a:r>
          </a:p>
          <a:p>
            <a:pPr lvl="1">
              <a:lnSpc>
                <a:spcPct val="120000"/>
              </a:lnSpc>
              <a:spcAft>
                <a:spcPts val="0"/>
              </a:spcAft>
            </a:pPr>
            <a:r>
              <a:rPr lang="en-US" altLang="zh-CN" dirty="0" err="1"/>
              <a:t>命令</a:t>
            </a:r>
            <a:r>
              <a:rPr lang="en-US" altLang="zh-CN" dirty="0"/>
              <a:t>/</a:t>
            </a:r>
            <a:r>
              <a:rPr lang="en-US" altLang="zh-CN" dirty="0" err="1"/>
              <a:t>响应</a:t>
            </a:r>
            <a:endParaRPr lang="en-US" altLang="zh-CN" dirty="0"/>
          </a:p>
          <a:p>
            <a:pPr lvl="2">
              <a:lnSpc>
                <a:spcPct val="120000"/>
              </a:lnSpc>
              <a:spcAft>
                <a:spcPts val="0"/>
              </a:spcAft>
            </a:pPr>
            <a:r>
              <a:rPr lang="en-US" altLang="zh-CN" dirty="0" err="1"/>
              <a:t>命令</a:t>
            </a:r>
            <a:r>
              <a:rPr lang="en-US" altLang="zh-CN" dirty="0"/>
              <a:t>: </a:t>
            </a:r>
            <a:r>
              <a:rPr lang="en-US" altLang="zh-CN" dirty="0" err="1"/>
              <a:t>ASCII字符串</a:t>
            </a:r>
            <a:endParaRPr lang="en-US" altLang="zh-CN" dirty="0"/>
          </a:p>
          <a:p>
            <a:pPr lvl="2">
              <a:lnSpc>
                <a:spcPct val="120000"/>
              </a:lnSpc>
              <a:spcAft>
                <a:spcPts val="0"/>
              </a:spcAft>
            </a:pPr>
            <a:r>
              <a:rPr lang="en-US" altLang="zh-CN" dirty="0" err="1"/>
              <a:t>响应</a:t>
            </a:r>
            <a:r>
              <a:rPr lang="en-US" altLang="zh-CN" dirty="0"/>
              <a:t>: </a:t>
            </a:r>
            <a:r>
              <a:rPr lang="en-US" altLang="zh-CN" dirty="0" err="1"/>
              <a:t>状态码+短语</a:t>
            </a:r>
            <a:endParaRPr lang="en-US" altLang="zh-CN" dirty="0"/>
          </a:p>
          <a:p>
            <a:pPr lvl="1">
              <a:lnSpc>
                <a:spcPct val="120000"/>
              </a:lnSpc>
              <a:spcAft>
                <a:spcPts val="0"/>
              </a:spcAft>
            </a:pPr>
            <a:r>
              <a:rPr lang="en-US" altLang="zh-CN" dirty="0"/>
              <a:t>SMTP</a:t>
            </a:r>
            <a:r>
              <a:rPr lang="zh-CN" altLang="en-US" dirty="0"/>
              <a:t>是一个简单的</a:t>
            </a:r>
            <a:r>
              <a:rPr lang="en-US" altLang="zh-CN" dirty="0"/>
              <a:t>ASCII</a:t>
            </a:r>
            <a:r>
              <a:rPr lang="zh-CN" altLang="en-US" dirty="0"/>
              <a:t>协议，邮件必须</a:t>
            </a:r>
            <a:r>
              <a:rPr lang="en-US" altLang="zh-CN" dirty="0"/>
              <a:t>为7位ASCII</a:t>
            </a:r>
          </a:p>
        </p:txBody>
      </p:sp>
      <p:sp>
        <p:nvSpPr>
          <p:cNvPr id="6" name="灯片编号占位符 5"/>
          <p:cNvSpPr>
            <a:spLocks noGrp="1"/>
          </p:cNvSpPr>
          <p:nvPr>
            <p:ph type="sldNum" sz="quarter" idx="4294967295"/>
          </p:nvPr>
        </p:nvSpPr>
        <p:spPr/>
        <p:txBody>
          <a:bodyPr/>
          <a:lstStyle/>
          <a:p>
            <a:fld id="{8D4D1E41-7A09-AB4A-A4E1-09765ADA2698}" type="slidenum">
              <a:rPr kumimoji="1" lang="zh-CN" altLang="en-US" smtClean="0"/>
              <a:t>56</a:t>
            </a:fld>
            <a:endParaRPr kumimoji="1" lang="zh-CN" altLang="en-US" dirty="0"/>
          </a:p>
        </p:txBody>
      </p:sp>
    </p:spTree>
    <p:extLst>
      <p:ext uri="{BB962C8B-B14F-4D97-AF65-F5344CB8AC3E}">
        <p14:creationId xmlns:p14="http://schemas.microsoft.com/office/powerpoint/2010/main" val="188576213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33715BB-A284-4823-A3FB-AFA2EB1FC568}"/>
              </a:ext>
            </a:extLst>
          </p:cNvPr>
          <p:cNvSpPr>
            <a:spLocks noGrp="1"/>
          </p:cNvSpPr>
          <p:nvPr>
            <p:ph idx="1"/>
          </p:nvPr>
        </p:nvSpPr>
        <p:spPr/>
        <p:txBody>
          <a:bodyPr/>
          <a:lstStyle/>
          <a:p>
            <a:r>
              <a:rPr lang="zh-CN" altLang="en-US" dirty="0"/>
              <a:t>域名系统</a:t>
            </a:r>
            <a:r>
              <a:rPr lang="en-US" altLang="zh-CN" dirty="0"/>
              <a:t>DNS</a:t>
            </a:r>
          </a:p>
          <a:p>
            <a:pPr lvl="1"/>
            <a:r>
              <a:rPr lang="en-US" altLang="zh-CN" dirty="0"/>
              <a:t>Internet</a:t>
            </a:r>
            <a:r>
              <a:rPr lang="zh-CN" altLang="en-US" dirty="0"/>
              <a:t>上的域名</a:t>
            </a:r>
            <a:endParaRPr lang="en-US" altLang="zh-CN" dirty="0"/>
          </a:p>
          <a:p>
            <a:pPr lvl="1"/>
            <a:r>
              <a:rPr lang="zh-CN" altLang="en-US" dirty="0"/>
              <a:t>域名服务器</a:t>
            </a:r>
            <a:endParaRPr lang="en-US" altLang="zh-CN" dirty="0"/>
          </a:p>
          <a:p>
            <a:pPr lvl="1"/>
            <a:r>
              <a:rPr lang="zh-CN" altLang="en-US" dirty="0"/>
              <a:t>域名解析与</a:t>
            </a:r>
            <a:r>
              <a:rPr lang="en-US" altLang="zh-CN" dirty="0"/>
              <a:t>DNS</a:t>
            </a:r>
            <a:r>
              <a:rPr lang="zh-CN" altLang="en-US" dirty="0"/>
              <a:t>协议</a:t>
            </a:r>
            <a:endParaRPr lang="en-US" altLang="zh-CN" dirty="0"/>
          </a:p>
          <a:p>
            <a:r>
              <a:rPr lang="zh-CN" altLang="en-US" dirty="0"/>
              <a:t>电子邮件服务</a:t>
            </a:r>
            <a:endParaRPr lang="en-US" altLang="zh-CN" dirty="0"/>
          </a:p>
          <a:p>
            <a:pPr lvl="1"/>
            <a:r>
              <a:rPr lang="zh-CN" altLang="en-US" dirty="0"/>
              <a:t>系统架构</a:t>
            </a:r>
            <a:endParaRPr lang="en-US" altLang="zh-CN" dirty="0"/>
          </a:p>
          <a:p>
            <a:pPr lvl="1"/>
            <a:r>
              <a:rPr lang="zh-CN" altLang="en-US" dirty="0">
                <a:solidFill>
                  <a:srgbClr val="FF0000"/>
                </a:solidFill>
              </a:rPr>
              <a:t>相关协议：</a:t>
            </a:r>
            <a:r>
              <a:rPr lang="en-US" altLang="zh-CN" dirty="0">
                <a:solidFill>
                  <a:srgbClr val="FF0000"/>
                </a:solidFill>
              </a:rPr>
              <a:t>SMTP</a:t>
            </a:r>
            <a:r>
              <a:rPr lang="zh-CN" altLang="en-US" dirty="0">
                <a:solidFill>
                  <a:srgbClr val="FF0000"/>
                </a:solidFill>
              </a:rPr>
              <a:t>、</a:t>
            </a:r>
            <a:r>
              <a:rPr lang="en-US" altLang="zh-CN" dirty="0">
                <a:solidFill>
                  <a:srgbClr val="FF0000"/>
                </a:solidFill>
              </a:rPr>
              <a:t>POP3</a:t>
            </a:r>
            <a:r>
              <a:rPr lang="zh-CN" altLang="en-US" dirty="0">
                <a:solidFill>
                  <a:srgbClr val="FF0000"/>
                </a:solidFill>
              </a:rPr>
              <a:t>、</a:t>
            </a:r>
            <a:r>
              <a:rPr lang="en-US" altLang="zh-CN" dirty="0">
                <a:solidFill>
                  <a:srgbClr val="FF0000"/>
                </a:solidFill>
              </a:rPr>
              <a:t>IMAP</a:t>
            </a:r>
          </a:p>
          <a:p>
            <a:endParaRPr lang="en-US" altLang="zh-CN" dirty="0"/>
          </a:p>
          <a:p>
            <a:endParaRPr lang="zh-CN" altLang="en-US" dirty="0"/>
          </a:p>
        </p:txBody>
      </p:sp>
      <p:sp>
        <p:nvSpPr>
          <p:cNvPr id="3" name="灯片编号占位符 2">
            <a:extLst>
              <a:ext uri="{FF2B5EF4-FFF2-40B4-BE49-F238E27FC236}">
                <a16:creationId xmlns:a16="http://schemas.microsoft.com/office/drawing/2014/main" id="{77A35572-8B4E-4C1F-B660-CFF4CBD7EC3F}"/>
              </a:ext>
            </a:extLst>
          </p:cNvPr>
          <p:cNvSpPr>
            <a:spLocks noGrp="1"/>
          </p:cNvSpPr>
          <p:nvPr>
            <p:ph type="sldNum" sz="quarter" idx="11"/>
          </p:nvPr>
        </p:nvSpPr>
        <p:spPr/>
        <p:txBody>
          <a:bodyPr/>
          <a:lstStyle/>
          <a:p>
            <a:pPr>
              <a:defRPr/>
            </a:pPr>
            <a:fld id="{3FFE790D-BCFB-4008-9260-CA63AEE325FD}" type="slidenum">
              <a:rPr lang="en-US" smtClean="0"/>
              <a:pPr>
                <a:defRPr/>
              </a:pPr>
              <a:t>57</a:t>
            </a:fld>
            <a:endParaRPr lang="en-US" dirty="0"/>
          </a:p>
        </p:txBody>
      </p:sp>
      <p:sp>
        <p:nvSpPr>
          <p:cNvPr id="4" name="标题 3">
            <a:extLst>
              <a:ext uri="{FF2B5EF4-FFF2-40B4-BE49-F238E27FC236}">
                <a16:creationId xmlns:a16="http://schemas.microsoft.com/office/drawing/2014/main" id="{B7A7AE04-0759-4E2C-900B-1AB3F0826B68}"/>
              </a:ext>
            </a:extLst>
          </p:cNvPr>
          <p:cNvSpPr>
            <a:spLocks noGrp="1"/>
          </p:cNvSpPr>
          <p:nvPr>
            <p:ph type="title"/>
          </p:nvPr>
        </p:nvSpPr>
        <p:spPr/>
        <p:txBody>
          <a:bodyPr/>
          <a:lstStyle/>
          <a:p>
            <a:r>
              <a:rPr lang="zh-CN" altLang="en-US" dirty="0"/>
              <a:t>目录</a:t>
            </a:r>
          </a:p>
        </p:txBody>
      </p:sp>
    </p:spTree>
    <p:extLst>
      <p:ext uri="{BB962C8B-B14F-4D97-AF65-F5344CB8AC3E}">
        <p14:creationId xmlns:p14="http://schemas.microsoft.com/office/powerpoint/2010/main" val="227285482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场景: </a:t>
            </a:r>
            <a:r>
              <a:rPr lang="en-US" altLang="zh-CN" dirty="0">
                <a:latin typeface="Gill Sans MT" panose="020B0502020104020203" charset="0"/>
                <a:ea typeface="MS PGothic" panose="020B0600070205080204" charset="-128"/>
                <a:cs typeface="MS PGothic" panose="020B0600070205080204" charset="-128"/>
                <a:sym typeface="+mn-ea"/>
              </a:rPr>
              <a:t>Alice</a:t>
            </a:r>
            <a:r>
              <a:rPr lang="zh-CN" altLang="en-US"/>
              <a:t>发送邮件给B</a:t>
            </a:r>
            <a:r>
              <a:rPr lang="en-US" altLang="zh-CN"/>
              <a:t>ob</a:t>
            </a:r>
            <a:r>
              <a:rPr lang="zh-CN" altLang="en-US"/>
              <a:t> </a:t>
            </a:r>
          </a:p>
        </p:txBody>
      </p:sp>
      <p:sp>
        <p:nvSpPr>
          <p:cNvPr id="3" name="内容占位符 2"/>
          <p:cNvSpPr>
            <a:spLocks noGrp="1"/>
          </p:cNvSpPr>
          <p:nvPr>
            <p:ph idx="1"/>
          </p:nvPr>
        </p:nvSpPr>
        <p:spPr/>
        <p:txBody>
          <a:bodyPr/>
          <a:lstStyle/>
          <a:p>
            <a:pPr marL="457200" indent="-457200">
              <a:lnSpc>
                <a:spcPct val="130000"/>
              </a:lnSpc>
              <a:spcAft>
                <a:spcPts val="0"/>
              </a:spcAft>
              <a:buFont typeface="+mj-ea"/>
              <a:buAutoNum type="circleNumDbPlain"/>
            </a:pPr>
            <a:r>
              <a:rPr lang="en-US" altLang="zh-CN" sz="1800" dirty="0">
                <a:latin typeface="+mn-ea"/>
                <a:cs typeface="MS PGothic" panose="020B0600070205080204" charset="-128"/>
                <a:sym typeface="+mn-ea"/>
              </a:rPr>
              <a:t>Alice</a:t>
            </a:r>
            <a:r>
              <a:rPr lang="zh-CN" altLang="en-US" sz="1800" dirty="0">
                <a:latin typeface="+mn-ea"/>
              </a:rPr>
              <a:t>使用用户代理撰写发送给 </a:t>
            </a:r>
            <a:r>
              <a:rPr lang="zh-CN" altLang="en-US" sz="1800" dirty="0">
                <a:latin typeface="+mn-ea"/>
                <a:sym typeface="+mn-ea"/>
              </a:rPr>
              <a:t>B</a:t>
            </a:r>
            <a:r>
              <a:rPr lang="en-US" altLang="zh-CN" sz="1800" dirty="0" err="1">
                <a:latin typeface="+mn-ea"/>
                <a:sym typeface="+mn-ea"/>
              </a:rPr>
              <a:t>ob</a:t>
            </a:r>
            <a:r>
              <a:rPr lang="zh-CN" altLang="en-US" sz="1800" dirty="0">
                <a:latin typeface="+mn-ea"/>
              </a:rPr>
              <a:t>@someschool.edu的邮件</a:t>
            </a:r>
          </a:p>
          <a:p>
            <a:pPr marL="457200" indent="-457200">
              <a:lnSpc>
                <a:spcPct val="130000"/>
              </a:lnSpc>
              <a:spcAft>
                <a:spcPts val="0"/>
              </a:spcAft>
              <a:buFont typeface="+mj-ea"/>
              <a:buAutoNum type="circleNumDbPlain"/>
            </a:pPr>
            <a:r>
              <a:rPr lang="en-US" altLang="zh-CN" sz="1800" dirty="0">
                <a:latin typeface="+mn-ea"/>
                <a:cs typeface="MS PGothic" panose="020B0600070205080204" charset="-128"/>
                <a:sym typeface="+mn-ea"/>
              </a:rPr>
              <a:t>Alice</a:t>
            </a:r>
            <a:r>
              <a:rPr lang="zh-CN" altLang="en-US" sz="1800" dirty="0">
                <a:latin typeface="+mn-ea"/>
              </a:rPr>
              <a:t>的用户代理发送邮件到她的邮件服务器；邮件存放在邮件队列</a:t>
            </a:r>
          </a:p>
          <a:p>
            <a:pPr marL="457200" indent="-457200">
              <a:lnSpc>
                <a:spcPct val="130000"/>
              </a:lnSpc>
              <a:spcAft>
                <a:spcPts val="0"/>
              </a:spcAft>
              <a:buFont typeface="+mj-ea"/>
              <a:buAutoNum type="circleNumDbPlain"/>
            </a:pPr>
            <a:r>
              <a:rPr lang="zh-CN" altLang="en-US" sz="1800" dirty="0">
                <a:latin typeface="+mn-ea"/>
              </a:rPr>
              <a:t>SMTP客户端建立与</a:t>
            </a:r>
            <a:r>
              <a:rPr lang="en-US" altLang="zh-CN" sz="1800" dirty="0">
                <a:latin typeface="+mn-ea"/>
                <a:sym typeface="+mn-ea"/>
              </a:rPr>
              <a:t>SMTP</a:t>
            </a:r>
            <a:r>
              <a:rPr lang="zh-CN" altLang="en-US" sz="1800" dirty="0">
                <a:latin typeface="+mn-ea"/>
              </a:rPr>
              <a:t>邮件服务器的TCP连接</a:t>
            </a:r>
          </a:p>
          <a:p>
            <a:pPr marL="457200" lvl="0" indent="-457200" algn="l">
              <a:lnSpc>
                <a:spcPct val="130000"/>
              </a:lnSpc>
              <a:spcAft>
                <a:spcPts val="0"/>
              </a:spcAft>
              <a:buSzTx/>
              <a:buFont typeface="+mj-ea"/>
              <a:buAutoNum type="circleNumDbPlain"/>
            </a:pPr>
            <a:r>
              <a:rPr lang="en-US" altLang="zh-CN" sz="1800" dirty="0" err="1">
                <a:latin typeface="+mn-ea"/>
                <a:cs typeface="微软雅黑" panose="020B0503020204020204" pitchFamily="34" charset="-122"/>
                <a:sym typeface="+mn-ea"/>
              </a:rPr>
              <a:t>SMTP客户端通过TCP连接发送</a:t>
            </a:r>
            <a:r>
              <a:rPr lang="en-US" altLang="zh-CN" sz="1800" dirty="0" err="1">
                <a:latin typeface="+mn-ea"/>
                <a:cs typeface="MS PGothic" panose="020B0600070205080204" charset="-128"/>
                <a:sym typeface="+mn-ea"/>
              </a:rPr>
              <a:t>Alice</a:t>
            </a:r>
            <a:r>
              <a:rPr lang="en-US" altLang="zh-CN" sz="1800" dirty="0" err="1">
                <a:latin typeface="+mn-ea"/>
                <a:cs typeface="微软雅黑" panose="020B0503020204020204" pitchFamily="34" charset="-122"/>
                <a:sym typeface="+mn-ea"/>
              </a:rPr>
              <a:t>的</a:t>
            </a:r>
            <a:r>
              <a:rPr lang="zh-CN" altLang="en-US" sz="1800" dirty="0">
                <a:latin typeface="+mn-ea"/>
                <a:cs typeface="微软雅黑" panose="020B0503020204020204" pitchFamily="34" charset="-122"/>
                <a:sym typeface="+mn-ea"/>
              </a:rPr>
              <a:t>邮件</a:t>
            </a:r>
            <a:endParaRPr lang="en-US" altLang="zh-CN" sz="1800" dirty="0">
              <a:latin typeface="+mn-ea"/>
              <a:cs typeface="微软雅黑" panose="020B0503020204020204" pitchFamily="34" charset="-122"/>
              <a:sym typeface="+mn-ea"/>
            </a:endParaRPr>
          </a:p>
          <a:p>
            <a:pPr marL="457200" lvl="0" indent="-457200" algn="l">
              <a:lnSpc>
                <a:spcPct val="130000"/>
              </a:lnSpc>
              <a:spcAft>
                <a:spcPts val="0"/>
              </a:spcAft>
              <a:buSzTx/>
              <a:buFont typeface="+mj-ea"/>
              <a:buAutoNum type="circleNumDbPlain"/>
            </a:pPr>
            <a:r>
              <a:rPr lang="zh-CN" altLang="en-US" sz="1800" dirty="0">
                <a:latin typeface="+mn-ea"/>
                <a:sym typeface="+mn-ea"/>
              </a:rPr>
              <a:t>B</a:t>
            </a:r>
            <a:r>
              <a:rPr lang="en-US" altLang="zh-CN" sz="1800" dirty="0" err="1">
                <a:latin typeface="+mn-ea"/>
                <a:sym typeface="+mn-ea"/>
              </a:rPr>
              <a:t>ob</a:t>
            </a:r>
            <a:r>
              <a:rPr lang="zh-CN" altLang="en-US" sz="1800" dirty="0">
                <a:latin typeface="+mn-ea"/>
                <a:cs typeface="微软雅黑" panose="020B0503020204020204" pitchFamily="34" charset="-122"/>
                <a:sym typeface="+mn-ea"/>
              </a:rPr>
              <a:t>的邮件服务器把邮件存放在</a:t>
            </a:r>
            <a:r>
              <a:rPr lang="zh-CN" altLang="en-US" sz="1800" dirty="0">
                <a:latin typeface="+mn-ea"/>
                <a:sym typeface="+mn-ea"/>
              </a:rPr>
              <a:t>B</a:t>
            </a:r>
            <a:r>
              <a:rPr lang="en-US" altLang="zh-CN" sz="1800" dirty="0" err="1">
                <a:latin typeface="+mn-ea"/>
                <a:sym typeface="+mn-ea"/>
              </a:rPr>
              <a:t>ob</a:t>
            </a:r>
            <a:r>
              <a:rPr lang="zh-CN" altLang="en-US" sz="1800" dirty="0">
                <a:latin typeface="+mn-ea"/>
                <a:cs typeface="微软雅黑" panose="020B0503020204020204" pitchFamily="34" charset="-122"/>
                <a:sym typeface="+mn-ea"/>
              </a:rPr>
              <a:t>的邮箱</a:t>
            </a:r>
          </a:p>
          <a:p>
            <a:pPr marL="457200" lvl="0" indent="-457200" algn="l">
              <a:lnSpc>
                <a:spcPct val="130000"/>
              </a:lnSpc>
              <a:spcAft>
                <a:spcPts val="0"/>
              </a:spcAft>
              <a:buSzTx/>
              <a:buFont typeface="+mj-ea"/>
              <a:buAutoNum type="circleNumDbPlain"/>
            </a:pPr>
            <a:r>
              <a:rPr lang="zh-CN" altLang="en-US" sz="1800" dirty="0">
                <a:latin typeface="+mn-ea"/>
                <a:sym typeface="+mn-ea"/>
              </a:rPr>
              <a:t>B</a:t>
            </a:r>
            <a:r>
              <a:rPr lang="en-US" altLang="zh-CN" sz="1800" dirty="0" err="1">
                <a:latin typeface="+mn-ea"/>
                <a:sym typeface="+mn-ea"/>
              </a:rPr>
              <a:t>ob</a:t>
            </a:r>
            <a:r>
              <a:rPr lang="en-US" altLang="zh-CN" sz="1800" dirty="0" err="1">
                <a:latin typeface="+mn-ea"/>
                <a:cs typeface="微软雅黑" panose="020B0503020204020204" pitchFamily="34" charset="-122"/>
                <a:sym typeface="+mn-ea"/>
              </a:rPr>
              <a:t>调用他的用户代理来读取</a:t>
            </a:r>
            <a:r>
              <a:rPr lang="zh-CN" altLang="en-US" sz="1800" dirty="0">
                <a:latin typeface="+mn-ea"/>
                <a:cs typeface="微软雅黑" panose="020B0503020204020204" pitchFamily="34" charset="-122"/>
                <a:sym typeface="+mn-ea"/>
              </a:rPr>
              <a:t>邮件</a:t>
            </a:r>
          </a:p>
          <a:p>
            <a:pPr marL="457200" indent="-457200">
              <a:buNone/>
            </a:pPr>
            <a:endParaRPr lang="zh-CN" altLang="en-US" sz="2400" dirty="0">
              <a:latin typeface="+mn-ea"/>
            </a:endParaRPr>
          </a:p>
        </p:txBody>
      </p:sp>
      <p:sp>
        <p:nvSpPr>
          <p:cNvPr id="6" name="灯片编号占位符 5"/>
          <p:cNvSpPr>
            <a:spLocks noGrp="1"/>
          </p:cNvSpPr>
          <p:nvPr>
            <p:ph type="sldNum" sz="quarter" idx="4294967295"/>
          </p:nvPr>
        </p:nvSpPr>
        <p:spPr/>
        <p:txBody>
          <a:bodyPr/>
          <a:lstStyle/>
          <a:p>
            <a:fld id="{8D4D1E41-7A09-AB4A-A4E1-09765ADA2698}" type="slidenum">
              <a:rPr kumimoji="1" lang="zh-CN" altLang="en-US" smtClean="0"/>
              <a:t>58</a:t>
            </a:fld>
            <a:endParaRPr kumimoji="1" lang="zh-CN" altLang="en-US" dirty="0"/>
          </a:p>
        </p:txBody>
      </p:sp>
      <p:grpSp>
        <p:nvGrpSpPr>
          <p:cNvPr id="147459" name="Group 163"/>
          <p:cNvGrpSpPr/>
          <p:nvPr/>
        </p:nvGrpSpPr>
        <p:grpSpPr>
          <a:xfrm>
            <a:off x="4376737" y="4717128"/>
            <a:ext cx="890588" cy="1054100"/>
            <a:chOff x="3588" y="550"/>
            <a:chExt cx="561" cy="664"/>
          </a:xfrm>
        </p:grpSpPr>
        <p:grpSp>
          <p:nvGrpSpPr>
            <p:cNvPr id="147581" name="Group 164"/>
            <p:cNvGrpSpPr/>
            <p:nvPr/>
          </p:nvGrpSpPr>
          <p:grpSpPr>
            <a:xfrm>
              <a:off x="3588" y="692"/>
              <a:ext cx="561" cy="522"/>
              <a:chOff x="-44" y="1473"/>
              <a:chExt cx="981" cy="1105"/>
            </a:xfrm>
          </p:grpSpPr>
          <p:pic>
            <p:nvPicPr>
              <p:cNvPr id="147584" name="Picture 165" descr="desktop_computer_stylized_medium"/>
              <p:cNvPicPr>
                <a:picLocks noChangeAspect="1"/>
              </p:cNvPicPr>
              <p:nvPr/>
            </p:nvPicPr>
            <p:blipFill>
              <a:blip r:embed="rId2"/>
              <a:stretch>
                <a:fillRect/>
              </a:stretch>
            </p:blipFill>
            <p:spPr>
              <a:xfrm flipH="1">
                <a:off x="-44" y="1473"/>
                <a:ext cx="981" cy="1105"/>
              </a:xfrm>
              <a:prstGeom prst="rect">
                <a:avLst/>
              </a:prstGeom>
              <a:noFill/>
              <a:ln w="9525">
                <a:noFill/>
              </a:ln>
            </p:spPr>
          </p:pic>
          <p:sp>
            <p:nvSpPr>
              <p:cNvPr id="147585" name="Freeform 166"/>
              <p:cNvSpPr/>
              <p:nvPr/>
            </p:nvSpPr>
            <p:spPr>
              <a:xfrm flipH="1">
                <a:off x="374" y="1579"/>
                <a:ext cx="477" cy="506"/>
              </a:xfrm>
              <a:custGeom>
                <a:avLst/>
                <a:gdLst>
                  <a:gd name="txL" fmla="*/ 0 w 356"/>
                  <a:gd name="txT" fmla="*/ 0 h 368"/>
                  <a:gd name="txR" fmla="*/ 356 w 356"/>
                  <a:gd name="txB" fmla="*/ 368 h 368"/>
                </a:gdLst>
                <a:ahLst/>
                <a:cxnLst>
                  <a:cxn ang="0">
                    <a:pos x="0" y="0"/>
                  </a:cxn>
                  <a:cxn ang="0">
                    <a:pos x="251028" y="21440"/>
                  </a:cxn>
                  <a:cxn ang="0">
                    <a:pos x="297791" y="446667"/>
                  </a:cxn>
                  <a:cxn ang="0">
                    <a:pos x="65629" y="558617"/>
                  </a:cxn>
                  <a:cxn ang="0">
                    <a:pos x="0" y="0"/>
                  </a:cxn>
                </a:cxnLst>
                <a:rect l="txL" t="txT" r="txR" b="txB"/>
                <a:pathLst>
                  <a:path w="356" h="368">
                    <a:moveTo>
                      <a:pt x="0" y="0"/>
                    </a:moveTo>
                    <a:lnTo>
                      <a:pt x="300" y="14"/>
                    </a:lnTo>
                    <a:lnTo>
                      <a:pt x="356" y="294"/>
                    </a:lnTo>
                    <a:lnTo>
                      <a:pt x="78" y="368"/>
                    </a:lnTo>
                    <a:lnTo>
                      <a:pt x="0" y="0"/>
                    </a:lnTo>
                    <a:close/>
                  </a:path>
                </a:pathLst>
              </a:custGeom>
              <a:gradFill rotWithShape="1">
                <a:gsLst>
                  <a:gs pos="0">
                    <a:srgbClr val="000099">
                      <a:alpha val="100000"/>
                    </a:srgbClr>
                  </a:gs>
                  <a:gs pos="100000">
                    <a:schemeClr val="bg1">
                      <a:alpha val="100000"/>
                    </a:schemeClr>
                  </a:gs>
                </a:gsLst>
                <a:lin ang="2700000" scaled="1"/>
                <a:tileRect/>
              </a:gradFill>
              <a:ln w="9525">
                <a:noFill/>
              </a:ln>
            </p:spPr>
            <p:txBody>
              <a:bodyPr/>
              <a:lstStyle/>
              <a:p>
                <a:endParaRPr lang="zh-CN" altLang="en-US"/>
              </a:p>
            </p:txBody>
          </p:sp>
        </p:grpSp>
        <p:sp>
          <p:nvSpPr>
            <p:cNvPr id="147582" name="Rectangle 115"/>
            <p:cNvSpPr/>
            <p:nvPr/>
          </p:nvSpPr>
          <p:spPr>
            <a:xfrm>
              <a:off x="3611" y="576"/>
              <a:ext cx="381" cy="330"/>
            </a:xfrm>
            <a:prstGeom prst="rect">
              <a:avLst/>
            </a:prstGeom>
            <a:solidFill>
              <a:schemeClr val="hlink"/>
            </a:solidFill>
            <a:ln w="19050" cap="flat" cmpd="sng">
              <a:solidFill>
                <a:schemeClr val="tx1"/>
              </a:solidFill>
              <a:prstDash val="solid"/>
              <a:miter/>
              <a:headEnd type="none" w="med" len="med"/>
              <a:tailEnd type="none" w="med" len="med"/>
            </a:ln>
          </p:spPr>
          <p:txBody>
            <a:bodyPr wrap="none" anchor="ctr"/>
            <a:lstStyle/>
            <a:p>
              <a:pPr>
                <a:spcBef>
                  <a:spcPct val="20000"/>
                </a:spcBef>
                <a:buClr>
                  <a:schemeClr val="accent2"/>
                </a:buClr>
                <a:buSzPct val="85000"/>
                <a:buFont typeface="ZapfDingbats" pitchFamily="82" charset="2"/>
              </a:pPr>
              <a:endParaRPr sz="2400" dirty="0">
                <a:latin typeface="Arial" panose="020B0604020202020204" pitchFamily="34" charset="0"/>
              </a:endParaRPr>
            </a:p>
          </p:txBody>
        </p:sp>
        <p:sp>
          <p:nvSpPr>
            <p:cNvPr id="147583" name="Text Box 116"/>
            <p:cNvSpPr txBox="1"/>
            <p:nvPr/>
          </p:nvSpPr>
          <p:spPr>
            <a:xfrm>
              <a:off x="3606" y="550"/>
              <a:ext cx="371" cy="368"/>
            </a:xfrm>
            <a:prstGeom prst="rect">
              <a:avLst/>
            </a:prstGeom>
            <a:solidFill>
              <a:schemeClr val="accent2"/>
            </a:solidFill>
            <a:ln w="9525">
              <a:noFill/>
            </a:ln>
          </p:spPr>
          <p:txBody>
            <a:bodyPr wrap="none">
              <a:spAutoFit/>
            </a:bodyPr>
            <a:lstStyle/>
            <a:p>
              <a:pPr algn="ctr"/>
              <a:r>
                <a:rPr lang="zh-CN" altLang="en-US" sz="1600" dirty="0">
                  <a:latin typeface="Arial" panose="020B0604020202020204" pitchFamily="34" charset="0"/>
                </a:rPr>
                <a:t>用户</a:t>
              </a:r>
            </a:p>
            <a:p>
              <a:pPr algn="ctr"/>
              <a:r>
                <a:rPr lang="zh-CN" altLang="en-US" sz="1600" dirty="0">
                  <a:latin typeface="Arial" panose="020B0604020202020204" pitchFamily="34" charset="0"/>
                </a:rPr>
                <a:t>代理</a:t>
              </a:r>
              <a:endParaRPr lang="zh-CN" altLang="en-US" sz="2400" dirty="0">
                <a:latin typeface="Arial" panose="020B0604020202020204" pitchFamily="34" charset="0"/>
              </a:endParaRPr>
            </a:p>
          </p:txBody>
        </p:sp>
      </p:grpSp>
      <p:grpSp>
        <p:nvGrpSpPr>
          <p:cNvPr id="147460" name="Group 130"/>
          <p:cNvGrpSpPr/>
          <p:nvPr/>
        </p:nvGrpSpPr>
        <p:grpSpPr>
          <a:xfrm>
            <a:off x="8064500" y="4448840"/>
            <a:ext cx="511175" cy="693738"/>
            <a:chOff x="4140" y="429"/>
            <a:chExt cx="1425" cy="2396"/>
          </a:xfrm>
        </p:grpSpPr>
        <p:sp>
          <p:nvSpPr>
            <p:cNvPr id="147549" name="Freeform 131"/>
            <p:cNvSpPr/>
            <p:nvPr/>
          </p:nvSpPr>
          <p:spPr>
            <a:xfrm>
              <a:off x="5268" y="433"/>
              <a:ext cx="283" cy="2286"/>
            </a:xfrm>
            <a:custGeom>
              <a:avLst/>
              <a:gdLst>
                <a:gd name="txL" fmla="*/ 0 w 354"/>
                <a:gd name="txT" fmla="*/ 0 h 2742"/>
                <a:gd name="txR" fmla="*/ 354 w 354"/>
                <a:gd name="txB" fmla="*/ 2742 h 2742"/>
              </a:gdLst>
              <a:ahLst/>
              <a:cxnLst>
                <a:cxn ang="0">
                  <a:pos x="2" y="0"/>
                </a:cxn>
                <a:cxn ang="0">
                  <a:pos x="2" y="6"/>
                </a:cxn>
                <a:cxn ang="0">
                  <a:pos x="2" y="40"/>
                </a:cxn>
                <a:cxn ang="0">
                  <a:pos x="0" y="42"/>
                </a:cxn>
                <a:cxn ang="0">
                  <a:pos x="2" y="0"/>
                </a:cxn>
              </a:cxnLst>
              <a:rect l="txL" t="txT" r="txR" b="txB"/>
              <a:pathLst>
                <a:path w="354" h="2742">
                  <a:moveTo>
                    <a:pt x="63" y="0"/>
                  </a:moveTo>
                  <a:lnTo>
                    <a:pt x="354" y="339"/>
                  </a:lnTo>
                  <a:lnTo>
                    <a:pt x="346" y="2624"/>
                  </a:lnTo>
                  <a:lnTo>
                    <a:pt x="0" y="2742"/>
                  </a:lnTo>
                  <a:lnTo>
                    <a:pt x="63" y="0"/>
                  </a:lnTo>
                  <a:close/>
                </a:path>
              </a:pathLst>
            </a:custGeom>
            <a:gradFill rotWithShape="1">
              <a:gsLst>
                <a:gs pos="0">
                  <a:srgbClr val="DDDDDD">
                    <a:alpha val="100000"/>
                  </a:srgbClr>
                </a:gs>
                <a:gs pos="100000">
                  <a:srgbClr val="333333">
                    <a:alpha val="100000"/>
                  </a:srgbClr>
                </a:gs>
              </a:gsLst>
              <a:lin ang="0" scaled="1"/>
              <a:tileRect/>
            </a:gradFill>
            <a:ln w="9525">
              <a:noFill/>
            </a:ln>
          </p:spPr>
          <p:txBody>
            <a:bodyPr/>
            <a:lstStyle/>
            <a:p>
              <a:endParaRPr lang="zh-CN" altLang="en-US"/>
            </a:p>
          </p:txBody>
        </p:sp>
        <p:sp>
          <p:nvSpPr>
            <p:cNvPr id="147550" name="Rectangle 132"/>
            <p:cNvSpPr/>
            <p:nvPr/>
          </p:nvSpPr>
          <p:spPr>
            <a:xfrm>
              <a:off x="4206" y="429"/>
              <a:ext cx="1044" cy="2286"/>
            </a:xfrm>
            <a:prstGeom prst="rect">
              <a:avLst/>
            </a:prstGeom>
            <a:gradFill rotWithShape="1">
              <a:gsLst>
                <a:gs pos="0">
                  <a:srgbClr val="292929"/>
                </a:gs>
                <a:gs pos="100000">
                  <a:srgbClr val="808080"/>
                </a:gs>
              </a:gsLst>
              <a:lin ang="0" scaled="1"/>
              <a:tileRect/>
            </a:gradFill>
            <a:ln w="9525">
              <a:noFill/>
            </a:ln>
          </p:spPr>
          <p:txBody>
            <a:bodyPr wrap="none" anchor="ctr"/>
            <a:lstStyle/>
            <a:p>
              <a:pPr>
                <a:spcBef>
                  <a:spcPct val="20000"/>
                </a:spcBef>
                <a:buClr>
                  <a:schemeClr val="accent2"/>
                </a:buClr>
                <a:buSzPct val="85000"/>
                <a:buFont typeface="ZapfDingbats" pitchFamily="82" charset="2"/>
              </a:pPr>
              <a:endParaRPr dirty="0">
                <a:latin typeface="Arial" panose="020B0604020202020204" pitchFamily="34" charset="0"/>
              </a:endParaRPr>
            </a:p>
          </p:txBody>
        </p:sp>
        <p:sp>
          <p:nvSpPr>
            <p:cNvPr id="147551" name="Freeform 133"/>
            <p:cNvSpPr/>
            <p:nvPr/>
          </p:nvSpPr>
          <p:spPr>
            <a:xfrm>
              <a:off x="5321" y="570"/>
              <a:ext cx="169" cy="2115"/>
            </a:xfrm>
            <a:custGeom>
              <a:avLst/>
              <a:gdLst>
                <a:gd name="txL" fmla="*/ 0 w 211"/>
                <a:gd name="txT" fmla="*/ 0 h 2537"/>
                <a:gd name="txR" fmla="*/ 211 w 211"/>
                <a:gd name="txB" fmla="*/ 2537 h 2537"/>
              </a:gdLst>
              <a:ahLst/>
              <a:cxnLst>
                <a:cxn ang="0">
                  <a:pos x="2" y="0"/>
                </a:cxn>
                <a:cxn ang="0">
                  <a:pos x="2" y="4"/>
                </a:cxn>
                <a:cxn ang="0">
                  <a:pos x="2" y="38"/>
                </a:cxn>
                <a:cxn ang="0">
                  <a:pos x="2" y="0"/>
                </a:cxn>
              </a:cxnLst>
              <a:rect l="txL" t="txT" r="txR" b="tx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alpha val="100000"/>
                  </a:srgbClr>
                </a:gs>
                <a:gs pos="100000">
                  <a:srgbClr val="F8F8F8">
                    <a:alpha val="100000"/>
                  </a:srgbClr>
                </a:gs>
              </a:gsLst>
              <a:lin ang="0" scaled="1"/>
              <a:tileRect/>
            </a:gradFill>
            <a:ln w="9525">
              <a:noFill/>
            </a:ln>
          </p:spPr>
          <p:txBody>
            <a:bodyPr/>
            <a:lstStyle/>
            <a:p>
              <a:endParaRPr lang="zh-CN" altLang="en-US"/>
            </a:p>
          </p:txBody>
        </p:sp>
        <p:sp>
          <p:nvSpPr>
            <p:cNvPr id="147552" name="Freeform 134"/>
            <p:cNvSpPr/>
            <p:nvPr/>
          </p:nvSpPr>
          <p:spPr>
            <a:xfrm>
              <a:off x="5284" y="1640"/>
              <a:ext cx="263" cy="189"/>
            </a:xfrm>
            <a:custGeom>
              <a:avLst/>
              <a:gdLst>
                <a:gd name="txL" fmla="*/ 0 w 328"/>
                <a:gd name="txT" fmla="*/ 0 h 226"/>
                <a:gd name="txR" fmla="*/ 328 w 328"/>
                <a:gd name="txB" fmla="*/ 226 h 226"/>
              </a:gdLst>
              <a:ahLst/>
              <a:cxnLst>
                <a:cxn ang="0">
                  <a:pos x="2" y="0"/>
                </a:cxn>
                <a:cxn ang="0">
                  <a:pos x="2" y="3"/>
                </a:cxn>
                <a:cxn ang="0">
                  <a:pos x="2" y="4"/>
                </a:cxn>
                <a:cxn ang="0">
                  <a:pos x="0" y="3"/>
                </a:cxn>
                <a:cxn ang="0">
                  <a:pos x="2" y="0"/>
                </a:cxn>
              </a:cxnLst>
              <a:rect l="txL" t="txT" r="txR" b="tx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alpha val="100000"/>
                  </a:srgbClr>
                </a:gs>
                <a:gs pos="100000">
                  <a:srgbClr val="808080">
                    <a:alpha val="100000"/>
                  </a:srgbClr>
                </a:gs>
              </a:gsLst>
              <a:lin ang="0" scaled="1"/>
              <a:tileRect/>
            </a:gradFill>
            <a:ln w="9525">
              <a:noFill/>
            </a:ln>
          </p:spPr>
          <p:txBody>
            <a:bodyPr/>
            <a:lstStyle/>
            <a:p>
              <a:endParaRPr lang="zh-CN" altLang="en-US"/>
            </a:p>
          </p:txBody>
        </p:sp>
        <p:sp>
          <p:nvSpPr>
            <p:cNvPr id="147553" name="Rectangle 135"/>
            <p:cNvSpPr/>
            <p:nvPr/>
          </p:nvSpPr>
          <p:spPr>
            <a:xfrm>
              <a:off x="4211" y="692"/>
              <a:ext cx="597" cy="49"/>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lstStyle/>
            <a:p>
              <a:pPr>
                <a:spcBef>
                  <a:spcPct val="20000"/>
                </a:spcBef>
                <a:buClr>
                  <a:schemeClr val="accent2"/>
                </a:buClr>
                <a:buSzPct val="85000"/>
                <a:buFont typeface="ZapfDingbats" pitchFamily="82" charset="2"/>
              </a:pPr>
              <a:endParaRPr dirty="0">
                <a:latin typeface="Arial" panose="020B0604020202020204" pitchFamily="34" charset="0"/>
              </a:endParaRPr>
            </a:p>
          </p:txBody>
        </p:sp>
        <p:grpSp>
          <p:nvGrpSpPr>
            <p:cNvPr id="147554" name="Group 136"/>
            <p:cNvGrpSpPr/>
            <p:nvPr/>
          </p:nvGrpSpPr>
          <p:grpSpPr>
            <a:xfrm>
              <a:off x="4749" y="668"/>
              <a:ext cx="581" cy="145"/>
              <a:chOff x="614" y="2568"/>
              <a:chExt cx="725" cy="139"/>
            </a:xfrm>
          </p:grpSpPr>
          <p:sp>
            <p:nvSpPr>
              <p:cNvPr id="147579" name="AutoShape 137"/>
              <p:cNvSpPr/>
              <p:nvPr/>
            </p:nvSpPr>
            <p:spPr>
              <a:xfrm>
                <a:off x="616" y="2570"/>
                <a:ext cx="723" cy="137"/>
              </a:xfrm>
              <a:prstGeom prst="roundRect">
                <a:avLst>
                  <a:gd name="adj" fmla="val 50000"/>
                </a:avLst>
              </a:prstGeom>
              <a:solidFill>
                <a:schemeClr val="tx1"/>
              </a:solidFill>
              <a:ln w="9525">
                <a:noFill/>
              </a:ln>
            </p:spPr>
            <p:txBody>
              <a:bodyPr wrap="none" anchor="ctr"/>
              <a:lstStyle/>
              <a:p>
                <a:pPr>
                  <a:spcBef>
                    <a:spcPct val="20000"/>
                  </a:spcBef>
                  <a:buClr>
                    <a:schemeClr val="accent2"/>
                  </a:buClr>
                  <a:buSzPct val="85000"/>
                  <a:buFont typeface="ZapfDingbats" pitchFamily="82" charset="2"/>
                </a:pPr>
                <a:endParaRPr dirty="0">
                  <a:latin typeface="Arial" panose="020B0604020202020204" pitchFamily="34" charset="0"/>
                </a:endParaRPr>
              </a:p>
            </p:txBody>
          </p:sp>
          <p:sp>
            <p:nvSpPr>
              <p:cNvPr id="147580" name="AutoShape 138"/>
              <p:cNvSpPr/>
              <p:nvPr/>
            </p:nvSpPr>
            <p:spPr>
              <a:xfrm>
                <a:off x="633" y="2586"/>
                <a:ext cx="690" cy="105"/>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lstStyle/>
              <a:p>
                <a:pPr>
                  <a:spcBef>
                    <a:spcPct val="20000"/>
                  </a:spcBef>
                  <a:buClr>
                    <a:schemeClr val="accent2"/>
                  </a:buClr>
                  <a:buSzPct val="85000"/>
                  <a:buFont typeface="ZapfDingbats" pitchFamily="82" charset="2"/>
                </a:pPr>
                <a:endParaRPr dirty="0">
                  <a:latin typeface="Arial" panose="020B0604020202020204" pitchFamily="34" charset="0"/>
                </a:endParaRPr>
              </a:p>
            </p:txBody>
          </p:sp>
        </p:grpSp>
        <p:sp>
          <p:nvSpPr>
            <p:cNvPr id="147555" name="Rectangle 139"/>
            <p:cNvSpPr/>
            <p:nvPr/>
          </p:nvSpPr>
          <p:spPr>
            <a:xfrm>
              <a:off x="4224" y="1021"/>
              <a:ext cx="597" cy="44"/>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lstStyle/>
            <a:p>
              <a:pPr>
                <a:spcBef>
                  <a:spcPct val="20000"/>
                </a:spcBef>
                <a:buClr>
                  <a:schemeClr val="accent2"/>
                </a:buClr>
                <a:buSzPct val="85000"/>
                <a:buFont typeface="ZapfDingbats" pitchFamily="82" charset="2"/>
              </a:pPr>
              <a:endParaRPr dirty="0">
                <a:latin typeface="Arial" panose="020B0604020202020204" pitchFamily="34" charset="0"/>
              </a:endParaRPr>
            </a:p>
          </p:txBody>
        </p:sp>
        <p:grpSp>
          <p:nvGrpSpPr>
            <p:cNvPr id="147556" name="Group 140"/>
            <p:cNvGrpSpPr/>
            <p:nvPr/>
          </p:nvGrpSpPr>
          <p:grpSpPr>
            <a:xfrm>
              <a:off x="4747" y="994"/>
              <a:ext cx="581" cy="134"/>
              <a:chOff x="614" y="2568"/>
              <a:chExt cx="725" cy="139"/>
            </a:xfrm>
          </p:grpSpPr>
          <p:sp>
            <p:nvSpPr>
              <p:cNvPr id="147577" name="AutoShape 141"/>
              <p:cNvSpPr/>
              <p:nvPr/>
            </p:nvSpPr>
            <p:spPr>
              <a:xfrm>
                <a:off x="613" y="2568"/>
                <a:ext cx="718" cy="131"/>
              </a:xfrm>
              <a:prstGeom prst="roundRect">
                <a:avLst>
                  <a:gd name="adj" fmla="val 50000"/>
                </a:avLst>
              </a:prstGeom>
              <a:solidFill>
                <a:schemeClr val="tx1"/>
              </a:solidFill>
              <a:ln w="9525">
                <a:noFill/>
              </a:ln>
            </p:spPr>
            <p:txBody>
              <a:bodyPr wrap="none" anchor="ctr"/>
              <a:lstStyle/>
              <a:p>
                <a:pPr>
                  <a:spcBef>
                    <a:spcPct val="20000"/>
                  </a:spcBef>
                  <a:buClr>
                    <a:schemeClr val="accent2"/>
                  </a:buClr>
                  <a:buSzPct val="85000"/>
                  <a:buFont typeface="ZapfDingbats" pitchFamily="82" charset="2"/>
                </a:pPr>
                <a:endParaRPr dirty="0">
                  <a:latin typeface="Arial" panose="020B0604020202020204" pitchFamily="34" charset="0"/>
                </a:endParaRPr>
              </a:p>
            </p:txBody>
          </p:sp>
          <p:sp>
            <p:nvSpPr>
              <p:cNvPr id="147578" name="AutoShape 142"/>
              <p:cNvSpPr/>
              <p:nvPr/>
            </p:nvSpPr>
            <p:spPr>
              <a:xfrm>
                <a:off x="630" y="2585"/>
                <a:ext cx="690" cy="102"/>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lstStyle/>
              <a:p>
                <a:pPr>
                  <a:spcBef>
                    <a:spcPct val="20000"/>
                  </a:spcBef>
                  <a:buClr>
                    <a:schemeClr val="accent2"/>
                  </a:buClr>
                  <a:buSzPct val="85000"/>
                  <a:buFont typeface="ZapfDingbats" pitchFamily="82" charset="2"/>
                </a:pPr>
                <a:endParaRPr dirty="0">
                  <a:latin typeface="Arial" panose="020B0604020202020204" pitchFamily="34" charset="0"/>
                </a:endParaRPr>
              </a:p>
            </p:txBody>
          </p:sp>
        </p:grpSp>
        <p:sp>
          <p:nvSpPr>
            <p:cNvPr id="147557" name="Rectangle 143"/>
            <p:cNvSpPr/>
            <p:nvPr/>
          </p:nvSpPr>
          <p:spPr>
            <a:xfrm>
              <a:off x="4215" y="1356"/>
              <a:ext cx="597" cy="49"/>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lstStyle/>
            <a:p>
              <a:pPr>
                <a:spcBef>
                  <a:spcPct val="20000"/>
                </a:spcBef>
                <a:buClr>
                  <a:schemeClr val="accent2"/>
                </a:buClr>
                <a:buSzPct val="85000"/>
                <a:buFont typeface="ZapfDingbats" pitchFamily="82" charset="2"/>
              </a:pPr>
              <a:endParaRPr dirty="0">
                <a:latin typeface="Arial" panose="020B0604020202020204" pitchFamily="34" charset="0"/>
              </a:endParaRPr>
            </a:p>
          </p:txBody>
        </p:sp>
        <p:sp>
          <p:nvSpPr>
            <p:cNvPr id="147558" name="Rectangle 144"/>
            <p:cNvSpPr/>
            <p:nvPr/>
          </p:nvSpPr>
          <p:spPr>
            <a:xfrm>
              <a:off x="4229" y="1657"/>
              <a:ext cx="597" cy="44"/>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lstStyle/>
            <a:p>
              <a:pPr>
                <a:spcBef>
                  <a:spcPct val="20000"/>
                </a:spcBef>
                <a:buClr>
                  <a:schemeClr val="accent2"/>
                </a:buClr>
                <a:buSzPct val="85000"/>
                <a:buFont typeface="ZapfDingbats" pitchFamily="82" charset="2"/>
              </a:pPr>
              <a:endParaRPr dirty="0">
                <a:latin typeface="Arial" panose="020B0604020202020204" pitchFamily="34" charset="0"/>
              </a:endParaRPr>
            </a:p>
          </p:txBody>
        </p:sp>
        <p:grpSp>
          <p:nvGrpSpPr>
            <p:cNvPr id="147559" name="Group 145"/>
            <p:cNvGrpSpPr/>
            <p:nvPr/>
          </p:nvGrpSpPr>
          <p:grpSpPr>
            <a:xfrm>
              <a:off x="4735" y="1627"/>
              <a:ext cx="582" cy="151"/>
              <a:chOff x="614" y="2568"/>
              <a:chExt cx="725" cy="139"/>
            </a:xfrm>
          </p:grpSpPr>
          <p:sp>
            <p:nvSpPr>
              <p:cNvPr id="147575" name="AutoShape 146"/>
              <p:cNvSpPr/>
              <p:nvPr/>
            </p:nvSpPr>
            <p:spPr>
              <a:xfrm>
                <a:off x="612" y="2581"/>
                <a:ext cx="728" cy="126"/>
              </a:xfrm>
              <a:prstGeom prst="roundRect">
                <a:avLst>
                  <a:gd name="adj" fmla="val 50000"/>
                </a:avLst>
              </a:prstGeom>
              <a:solidFill>
                <a:schemeClr val="tx1"/>
              </a:solidFill>
              <a:ln w="9525">
                <a:noFill/>
              </a:ln>
            </p:spPr>
            <p:txBody>
              <a:bodyPr wrap="none" anchor="ctr"/>
              <a:lstStyle/>
              <a:p>
                <a:pPr>
                  <a:spcBef>
                    <a:spcPct val="20000"/>
                  </a:spcBef>
                  <a:buClr>
                    <a:schemeClr val="accent2"/>
                  </a:buClr>
                  <a:buSzPct val="85000"/>
                  <a:buFont typeface="ZapfDingbats" pitchFamily="82" charset="2"/>
                </a:pPr>
                <a:endParaRPr dirty="0">
                  <a:latin typeface="Arial" panose="020B0604020202020204" pitchFamily="34" charset="0"/>
                </a:endParaRPr>
              </a:p>
            </p:txBody>
          </p:sp>
          <p:sp>
            <p:nvSpPr>
              <p:cNvPr id="147576" name="AutoShape 147"/>
              <p:cNvSpPr/>
              <p:nvPr/>
            </p:nvSpPr>
            <p:spPr>
              <a:xfrm>
                <a:off x="628" y="2586"/>
                <a:ext cx="695" cy="106"/>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lstStyle/>
              <a:p>
                <a:pPr>
                  <a:spcBef>
                    <a:spcPct val="20000"/>
                  </a:spcBef>
                  <a:buClr>
                    <a:schemeClr val="accent2"/>
                  </a:buClr>
                  <a:buSzPct val="85000"/>
                  <a:buFont typeface="ZapfDingbats" pitchFamily="82" charset="2"/>
                </a:pPr>
                <a:endParaRPr dirty="0">
                  <a:latin typeface="Arial" panose="020B0604020202020204" pitchFamily="34" charset="0"/>
                </a:endParaRPr>
              </a:p>
            </p:txBody>
          </p:sp>
        </p:grpSp>
        <p:sp>
          <p:nvSpPr>
            <p:cNvPr id="147560" name="Freeform 148"/>
            <p:cNvSpPr/>
            <p:nvPr/>
          </p:nvSpPr>
          <p:spPr>
            <a:xfrm>
              <a:off x="5288" y="1354"/>
              <a:ext cx="263" cy="188"/>
            </a:xfrm>
            <a:custGeom>
              <a:avLst/>
              <a:gdLst>
                <a:gd name="txL" fmla="*/ 0 w 328"/>
                <a:gd name="txT" fmla="*/ 0 h 226"/>
                <a:gd name="txR" fmla="*/ 328 w 328"/>
                <a:gd name="txB" fmla="*/ 226 h 226"/>
              </a:gdLst>
              <a:ahLst/>
              <a:cxnLst>
                <a:cxn ang="0">
                  <a:pos x="2" y="0"/>
                </a:cxn>
                <a:cxn ang="0">
                  <a:pos x="2" y="2"/>
                </a:cxn>
                <a:cxn ang="0">
                  <a:pos x="2" y="3"/>
                </a:cxn>
                <a:cxn ang="0">
                  <a:pos x="0" y="2"/>
                </a:cxn>
                <a:cxn ang="0">
                  <a:pos x="2" y="0"/>
                </a:cxn>
              </a:cxnLst>
              <a:rect l="txL" t="txT" r="txR" b="tx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alpha val="100000"/>
                  </a:srgbClr>
                </a:gs>
                <a:gs pos="100000">
                  <a:srgbClr val="808080">
                    <a:alpha val="100000"/>
                  </a:srgbClr>
                </a:gs>
              </a:gsLst>
              <a:lin ang="0" scaled="1"/>
              <a:tileRect/>
            </a:gradFill>
            <a:ln w="9525">
              <a:noFill/>
            </a:ln>
          </p:spPr>
          <p:txBody>
            <a:bodyPr/>
            <a:lstStyle/>
            <a:p>
              <a:endParaRPr lang="zh-CN" altLang="en-US"/>
            </a:p>
          </p:txBody>
        </p:sp>
        <p:grpSp>
          <p:nvGrpSpPr>
            <p:cNvPr id="147561" name="Group 149"/>
            <p:cNvGrpSpPr/>
            <p:nvPr/>
          </p:nvGrpSpPr>
          <p:grpSpPr>
            <a:xfrm>
              <a:off x="4739" y="1327"/>
              <a:ext cx="582" cy="139"/>
              <a:chOff x="614" y="2568"/>
              <a:chExt cx="725" cy="139"/>
            </a:xfrm>
          </p:grpSpPr>
          <p:sp>
            <p:nvSpPr>
              <p:cNvPr id="147573" name="AutoShape 150"/>
              <p:cNvSpPr/>
              <p:nvPr/>
            </p:nvSpPr>
            <p:spPr>
              <a:xfrm>
                <a:off x="612" y="2569"/>
                <a:ext cx="728" cy="137"/>
              </a:xfrm>
              <a:prstGeom prst="roundRect">
                <a:avLst>
                  <a:gd name="adj" fmla="val 50000"/>
                </a:avLst>
              </a:prstGeom>
              <a:solidFill>
                <a:schemeClr val="tx1"/>
              </a:solidFill>
              <a:ln w="9525">
                <a:noFill/>
              </a:ln>
            </p:spPr>
            <p:txBody>
              <a:bodyPr wrap="none" anchor="ctr"/>
              <a:lstStyle/>
              <a:p>
                <a:pPr>
                  <a:spcBef>
                    <a:spcPct val="20000"/>
                  </a:spcBef>
                  <a:buClr>
                    <a:schemeClr val="accent2"/>
                  </a:buClr>
                  <a:buSzPct val="85000"/>
                  <a:buFont typeface="ZapfDingbats" pitchFamily="82" charset="2"/>
                </a:pPr>
                <a:endParaRPr dirty="0">
                  <a:latin typeface="Arial" panose="020B0604020202020204" pitchFamily="34" charset="0"/>
                </a:endParaRPr>
              </a:p>
            </p:txBody>
          </p:sp>
          <p:sp>
            <p:nvSpPr>
              <p:cNvPr id="147574" name="AutoShape 151"/>
              <p:cNvSpPr/>
              <p:nvPr/>
            </p:nvSpPr>
            <p:spPr>
              <a:xfrm>
                <a:off x="629" y="2586"/>
                <a:ext cx="695" cy="104"/>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lstStyle/>
              <a:p>
                <a:pPr>
                  <a:spcBef>
                    <a:spcPct val="20000"/>
                  </a:spcBef>
                  <a:buClr>
                    <a:schemeClr val="accent2"/>
                  </a:buClr>
                  <a:buSzPct val="85000"/>
                  <a:buFont typeface="ZapfDingbats" pitchFamily="82" charset="2"/>
                </a:pPr>
                <a:endParaRPr dirty="0">
                  <a:latin typeface="Arial" panose="020B0604020202020204" pitchFamily="34" charset="0"/>
                </a:endParaRPr>
              </a:p>
            </p:txBody>
          </p:sp>
        </p:grpSp>
        <p:sp>
          <p:nvSpPr>
            <p:cNvPr id="147562" name="Rectangle 152"/>
            <p:cNvSpPr/>
            <p:nvPr/>
          </p:nvSpPr>
          <p:spPr>
            <a:xfrm>
              <a:off x="5251" y="429"/>
              <a:ext cx="66" cy="2286"/>
            </a:xfrm>
            <a:prstGeom prst="rect">
              <a:avLst/>
            </a:prstGeom>
            <a:gradFill rotWithShape="1">
              <a:gsLst>
                <a:gs pos="0">
                  <a:srgbClr val="333333"/>
                </a:gs>
                <a:gs pos="50000">
                  <a:srgbClr val="DDDDDD"/>
                </a:gs>
                <a:gs pos="100000">
                  <a:srgbClr val="333333"/>
                </a:gs>
              </a:gsLst>
              <a:lin ang="0" scaled="1"/>
              <a:tileRect/>
            </a:gradFill>
            <a:ln w="9525" cap="flat" cmpd="sng">
              <a:solidFill>
                <a:schemeClr val="tx1"/>
              </a:solidFill>
              <a:prstDash val="solid"/>
              <a:miter/>
              <a:headEnd type="none" w="med" len="med"/>
              <a:tailEnd type="none" w="med" len="med"/>
            </a:ln>
          </p:spPr>
          <p:txBody>
            <a:bodyPr wrap="none" anchor="ctr"/>
            <a:lstStyle/>
            <a:p>
              <a:pPr>
                <a:spcBef>
                  <a:spcPct val="20000"/>
                </a:spcBef>
                <a:buClr>
                  <a:schemeClr val="accent2"/>
                </a:buClr>
                <a:buSzPct val="85000"/>
                <a:buFont typeface="ZapfDingbats" pitchFamily="82" charset="2"/>
              </a:pPr>
              <a:endParaRPr dirty="0">
                <a:latin typeface="Arial" panose="020B0604020202020204" pitchFamily="34" charset="0"/>
              </a:endParaRPr>
            </a:p>
          </p:txBody>
        </p:sp>
        <p:sp>
          <p:nvSpPr>
            <p:cNvPr id="147563" name="Freeform 153"/>
            <p:cNvSpPr/>
            <p:nvPr/>
          </p:nvSpPr>
          <p:spPr>
            <a:xfrm>
              <a:off x="5312" y="1007"/>
              <a:ext cx="237" cy="213"/>
            </a:xfrm>
            <a:custGeom>
              <a:avLst/>
              <a:gdLst>
                <a:gd name="txL" fmla="*/ 0 w 296"/>
                <a:gd name="txT" fmla="*/ 0 h 256"/>
                <a:gd name="txR" fmla="*/ 296 w 296"/>
                <a:gd name="txB" fmla="*/ 256 h 256"/>
              </a:gdLst>
              <a:ahLst/>
              <a:cxnLst>
                <a:cxn ang="0">
                  <a:pos x="2" y="0"/>
                </a:cxn>
                <a:cxn ang="0">
                  <a:pos x="2" y="2"/>
                </a:cxn>
                <a:cxn ang="0">
                  <a:pos x="2" y="3"/>
                </a:cxn>
                <a:cxn ang="0">
                  <a:pos x="0" y="2"/>
                </a:cxn>
                <a:cxn ang="0">
                  <a:pos x="2" y="0"/>
                </a:cxn>
              </a:cxnLst>
              <a:rect l="txL" t="txT" r="txR" b="tx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alpha val="100000"/>
                  </a:srgbClr>
                </a:gs>
                <a:gs pos="100000">
                  <a:srgbClr val="808080">
                    <a:alpha val="100000"/>
                  </a:srgbClr>
                </a:gs>
              </a:gsLst>
              <a:lin ang="0" scaled="1"/>
              <a:tileRect/>
            </a:gradFill>
            <a:ln w="9525">
              <a:noFill/>
            </a:ln>
          </p:spPr>
          <p:txBody>
            <a:bodyPr/>
            <a:lstStyle/>
            <a:p>
              <a:endParaRPr lang="zh-CN" altLang="en-US"/>
            </a:p>
          </p:txBody>
        </p:sp>
        <p:sp>
          <p:nvSpPr>
            <p:cNvPr id="147564" name="Freeform 154"/>
            <p:cNvSpPr/>
            <p:nvPr/>
          </p:nvSpPr>
          <p:spPr>
            <a:xfrm>
              <a:off x="5315" y="680"/>
              <a:ext cx="244" cy="240"/>
            </a:xfrm>
            <a:custGeom>
              <a:avLst/>
              <a:gdLst>
                <a:gd name="txL" fmla="*/ 0 w 304"/>
                <a:gd name="txT" fmla="*/ 0 h 288"/>
                <a:gd name="txR" fmla="*/ 304 w 304"/>
                <a:gd name="txB" fmla="*/ 288 h 288"/>
              </a:gdLst>
              <a:ahLst/>
              <a:cxnLst>
                <a:cxn ang="0">
                  <a:pos x="0" y="0"/>
                </a:cxn>
                <a:cxn ang="0">
                  <a:pos x="2" y="3"/>
                </a:cxn>
                <a:cxn ang="0">
                  <a:pos x="2" y="5"/>
                </a:cxn>
                <a:cxn ang="0">
                  <a:pos x="2" y="3"/>
                </a:cxn>
                <a:cxn ang="0">
                  <a:pos x="0" y="0"/>
                </a:cxn>
              </a:cxnLst>
              <a:rect l="txL" t="txT" r="txR" b="tx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alpha val="100000"/>
                  </a:srgbClr>
                </a:gs>
                <a:gs pos="100000">
                  <a:srgbClr val="808080">
                    <a:alpha val="100000"/>
                  </a:srgbClr>
                </a:gs>
              </a:gsLst>
              <a:lin ang="0" scaled="1"/>
              <a:tileRect/>
            </a:gradFill>
            <a:ln w="9525">
              <a:noFill/>
            </a:ln>
          </p:spPr>
          <p:txBody>
            <a:bodyPr/>
            <a:lstStyle/>
            <a:p>
              <a:endParaRPr lang="zh-CN" altLang="en-US"/>
            </a:p>
          </p:txBody>
        </p:sp>
        <p:sp>
          <p:nvSpPr>
            <p:cNvPr id="147565" name="Oval 155"/>
            <p:cNvSpPr/>
            <p:nvPr/>
          </p:nvSpPr>
          <p:spPr>
            <a:xfrm>
              <a:off x="5516" y="2611"/>
              <a:ext cx="49" cy="93"/>
            </a:xfrm>
            <a:prstGeom prst="ellipse">
              <a:avLst/>
            </a:prstGeom>
            <a:solidFill>
              <a:srgbClr val="333333"/>
            </a:solidFill>
            <a:ln w="9525">
              <a:noFill/>
            </a:ln>
          </p:spPr>
          <p:txBody>
            <a:bodyPr wrap="none" anchor="ctr"/>
            <a:lstStyle/>
            <a:p>
              <a:pPr>
                <a:spcBef>
                  <a:spcPct val="20000"/>
                </a:spcBef>
                <a:buClr>
                  <a:schemeClr val="accent2"/>
                </a:buClr>
                <a:buSzPct val="85000"/>
                <a:buFont typeface="ZapfDingbats" pitchFamily="82" charset="2"/>
              </a:pPr>
              <a:endParaRPr dirty="0">
                <a:latin typeface="Arial" panose="020B0604020202020204" pitchFamily="34" charset="0"/>
              </a:endParaRPr>
            </a:p>
          </p:txBody>
        </p:sp>
        <p:sp>
          <p:nvSpPr>
            <p:cNvPr id="147566" name="Freeform 156"/>
            <p:cNvSpPr/>
            <p:nvPr/>
          </p:nvSpPr>
          <p:spPr>
            <a:xfrm>
              <a:off x="5302" y="2614"/>
              <a:ext cx="245" cy="200"/>
            </a:xfrm>
            <a:custGeom>
              <a:avLst/>
              <a:gdLst>
                <a:gd name="txL" fmla="*/ 0 w 306"/>
                <a:gd name="txT" fmla="*/ 0 h 240"/>
                <a:gd name="txR" fmla="*/ 306 w 306"/>
                <a:gd name="txB" fmla="*/ 240 h 240"/>
              </a:gdLst>
              <a:ahLst/>
              <a:cxnLst>
                <a:cxn ang="0">
                  <a:pos x="0" y="3"/>
                </a:cxn>
                <a:cxn ang="0">
                  <a:pos x="2" y="4"/>
                </a:cxn>
                <a:cxn ang="0">
                  <a:pos x="2" y="3"/>
                </a:cxn>
                <a:cxn ang="0">
                  <a:pos x="2" y="0"/>
                </a:cxn>
                <a:cxn ang="0">
                  <a:pos x="0" y="3"/>
                </a:cxn>
              </a:cxnLst>
              <a:rect l="txL" t="txT" r="txR" b="txB"/>
              <a:pathLst>
                <a:path w="306" h="240">
                  <a:moveTo>
                    <a:pt x="0" y="106"/>
                  </a:moveTo>
                  <a:lnTo>
                    <a:pt x="2" y="240"/>
                  </a:lnTo>
                  <a:lnTo>
                    <a:pt x="306" y="110"/>
                  </a:lnTo>
                  <a:lnTo>
                    <a:pt x="300" y="0"/>
                  </a:lnTo>
                  <a:lnTo>
                    <a:pt x="0" y="106"/>
                  </a:lnTo>
                  <a:close/>
                </a:path>
              </a:pathLst>
            </a:custGeom>
            <a:solidFill>
              <a:srgbClr val="333333">
                <a:alpha val="100000"/>
              </a:srgbClr>
            </a:solidFill>
            <a:ln w="9525">
              <a:noFill/>
            </a:ln>
          </p:spPr>
          <p:txBody>
            <a:bodyPr/>
            <a:lstStyle/>
            <a:p>
              <a:endParaRPr lang="zh-CN" altLang="en-US"/>
            </a:p>
          </p:txBody>
        </p:sp>
        <p:sp>
          <p:nvSpPr>
            <p:cNvPr id="147567" name="AutoShape 157"/>
            <p:cNvSpPr/>
            <p:nvPr/>
          </p:nvSpPr>
          <p:spPr>
            <a:xfrm>
              <a:off x="4140" y="2677"/>
              <a:ext cx="1199" cy="148"/>
            </a:xfrm>
            <a:prstGeom prst="roundRect">
              <a:avLst>
                <a:gd name="adj" fmla="val 50000"/>
              </a:avLst>
            </a:prstGeom>
            <a:solidFill>
              <a:srgbClr val="DDDDDD"/>
            </a:solidFill>
            <a:ln w="9525" cap="flat" cmpd="sng">
              <a:solidFill>
                <a:schemeClr val="tx1"/>
              </a:solidFill>
              <a:prstDash val="solid"/>
              <a:headEnd type="none" w="med" len="med"/>
              <a:tailEnd type="none" w="med" len="med"/>
            </a:ln>
          </p:spPr>
          <p:txBody>
            <a:bodyPr wrap="none" anchor="ctr"/>
            <a:lstStyle/>
            <a:p>
              <a:pPr>
                <a:spcBef>
                  <a:spcPct val="20000"/>
                </a:spcBef>
                <a:buClr>
                  <a:schemeClr val="accent2"/>
                </a:buClr>
                <a:buSzPct val="85000"/>
                <a:buFont typeface="ZapfDingbats" pitchFamily="82" charset="2"/>
              </a:pPr>
              <a:endParaRPr dirty="0">
                <a:latin typeface="Arial" panose="020B0604020202020204" pitchFamily="34" charset="0"/>
              </a:endParaRPr>
            </a:p>
          </p:txBody>
        </p:sp>
        <p:sp>
          <p:nvSpPr>
            <p:cNvPr id="147568" name="AutoShape 158"/>
            <p:cNvSpPr/>
            <p:nvPr/>
          </p:nvSpPr>
          <p:spPr>
            <a:xfrm>
              <a:off x="4206" y="2710"/>
              <a:ext cx="1071" cy="82"/>
            </a:xfrm>
            <a:prstGeom prst="roundRect">
              <a:avLst>
                <a:gd name="adj" fmla="val 50000"/>
              </a:avLst>
            </a:prstGeom>
            <a:gradFill rotWithShape="1">
              <a:gsLst>
                <a:gs pos="0">
                  <a:schemeClr val="tx2"/>
                </a:gs>
                <a:gs pos="100000">
                  <a:schemeClr val="bg2"/>
                </a:gs>
              </a:gsLst>
              <a:lin ang="0" scaled="1"/>
              <a:tileRect/>
            </a:gradFill>
            <a:ln w="9525" cap="flat" cmpd="sng">
              <a:solidFill>
                <a:schemeClr val="tx1"/>
              </a:solidFill>
              <a:prstDash val="solid"/>
              <a:headEnd type="none" w="med" len="med"/>
              <a:tailEnd type="none" w="med" len="med"/>
            </a:ln>
          </p:spPr>
          <p:txBody>
            <a:bodyPr wrap="none" anchor="ctr"/>
            <a:lstStyle/>
            <a:p>
              <a:pPr>
                <a:spcBef>
                  <a:spcPct val="20000"/>
                </a:spcBef>
                <a:buClr>
                  <a:schemeClr val="accent2"/>
                </a:buClr>
                <a:buSzPct val="85000"/>
                <a:buFont typeface="ZapfDingbats" pitchFamily="82" charset="2"/>
              </a:pPr>
              <a:endParaRPr dirty="0">
                <a:latin typeface="Arial" panose="020B0604020202020204" pitchFamily="34" charset="0"/>
              </a:endParaRPr>
            </a:p>
          </p:txBody>
        </p:sp>
        <p:sp>
          <p:nvSpPr>
            <p:cNvPr id="147569" name="Oval 159"/>
            <p:cNvSpPr/>
            <p:nvPr/>
          </p:nvSpPr>
          <p:spPr>
            <a:xfrm>
              <a:off x="4308" y="2381"/>
              <a:ext cx="159" cy="143"/>
            </a:xfrm>
            <a:prstGeom prst="ellipse">
              <a:avLst/>
            </a:prstGeom>
            <a:solidFill>
              <a:srgbClr val="33CC33"/>
            </a:solidFill>
            <a:ln w="9525">
              <a:noFill/>
            </a:ln>
          </p:spPr>
          <p:txBody>
            <a:bodyPr wrap="none" anchor="ctr"/>
            <a:lstStyle/>
            <a:p>
              <a:pPr>
                <a:spcBef>
                  <a:spcPct val="20000"/>
                </a:spcBef>
                <a:buClr>
                  <a:schemeClr val="accent2"/>
                </a:buClr>
                <a:buSzPct val="85000"/>
                <a:buFont typeface="ZapfDingbats" pitchFamily="82" charset="2"/>
              </a:pPr>
              <a:endParaRPr dirty="0">
                <a:latin typeface="Arial" panose="020B0604020202020204" pitchFamily="34" charset="0"/>
              </a:endParaRPr>
            </a:p>
          </p:txBody>
        </p:sp>
        <p:sp>
          <p:nvSpPr>
            <p:cNvPr id="147570" name="Oval 160"/>
            <p:cNvSpPr/>
            <p:nvPr/>
          </p:nvSpPr>
          <p:spPr>
            <a:xfrm>
              <a:off x="4485" y="2386"/>
              <a:ext cx="159" cy="143"/>
            </a:xfrm>
            <a:prstGeom prst="ellipse">
              <a:avLst/>
            </a:prstGeom>
            <a:solidFill>
              <a:srgbClr val="FF0000"/>
            </a:solidFill>
            <a:ln w="9525">
              <a:noFill/>
            </a:ln>
          </p:spPr>
          <p:txBody>
            <a:bodyPr wrap="none" anchor="ctr"/>
            <a:lstStyle/>
            <a:p>
              <a:pPr algn="ctr" eaLnBrk="1" hangingPunct="1"/>
              <a:endParaRPr sz="1800" dirty="0">
                <a:solidFill>
                  <a:srgbClr val="FF0000"/>
                </a:solidFill>
                <a:latin typeface="Arial" panose="020B0604020202020204" pitchFamily="34" charset="0"/>
                <a:ea typeface="Arial" panose="020B0604020202020204" pitchFamily="34" charset="0"/>
              </a:endParaRPr>
            </a:p>
          </p:txBody>
        </p:sp>
        <p:sp>
          <p:nvSpPr>
            <p:cNvPr id="147571" name="Oval 161"/>
            <p:cNvSpPr/>
            <p:nvPr/>
          </p:nvSpPr>
          <p:spPr>
            <a:xfrm>
              <a:off x="4662" y="2381"/>
              <a:ext cx="159" cy="143"/>
            </a:xfrm>
            <a:prstGeom prst="ellipse">
              <a:avLst/>
            </a:prstGeom>
            <a:solidFill>
              <a:srgbClr val="33CC33"/>
            </a:solidFill>
            <a:ln w="9525">
              <a:noFill/>
            </a:ln>
          </p:spPr>
          <p:txBody>
            <a:bodyPr wrap="none" anchor="ctr"/>
            <a:lstStyle/>
            <a:p>
              <a:pPr>
                <a:spcBef>
                  <a:spcPct val="20000"/>
                </a:spcBef>
                <a:buClr>
                  <a:schemeClr val="accent2"/>
                </a:buClr>
                <a:buSzPct val="85000"/>
                <a:buFont typeface="ZapfDingbats" pitchFamily="82" charset="2"/>
              </a:pPr>
              <a:endParaRPr dirty="0">
                <a:latin typeface="Arial" panose="020B0604020202020204" pitchFamily="34" charset="0"/>
              </a:endParaRPr>
            </a:p>
          </p:txBody>
        </p:sp>
        <p:sp>
          <p:nvSpPr>
            <p:cNvPr id="147572" name="Rectangle 162"/>
            <p:cNvSpPr/>
            <p:nvPr/>
          </p:nvSpPr>
          <p:spPr>
            <a:xfrm>
              <a:off x="5060" y="1833"/>
              <a:ext cx="89" cy="762"/>
            </a:xfrm>
            <a:prstGeom prst="rect">
              <a:avLst/>
            </a:prstGeom>
            <a:solidFill>
              <a:srgbClr val="292929"/>
            </a:solidFill>
            <a:ln w="9525" cap="flat" cmpd="sng">
              <a:solidFill>
                <a:schemeClr val="tx1"/>
              </a:solidFill>
              <a:prstDash val="solid"/>
              <a:miter/>
              <a:headEnd type="none" w="med" len="med"/>
              <a:tailEnd type="none" w="med" len="med"/>
            </a:ln>
          </p:spPr>
          <p:txBody>
            <a:bodyPr wrap="none" anchor="ctr"/>
            <a:lstStyle/>
            <a:p>
              <a:pPr>
                <a:spcBef>
                  <a:spcPct val="20000"/>
                </a:spcBef>
                <a:buClr>
                  <a:schemeClr val="accent2"/>
                </a:buClr>
                <a:buSzPct val="85000"/>
                <a:buFont typeface="ZapfDingbats" pitchFamily="82" charset="2"/>
              </a:pPr>
              <a:endParaRPr dirty="0">
                <a:latin typeface="Arial" panose="020B0604020202020204" pitchFamily="34" charset="0"/>
              </a:endParaRPr>
            </a:p>
          </p:txBody>
        </p:sp>
      </p:grpSp>
      <p:grpSp>
        <p:nvGrpSpPr>
          <p:cNvPr id="147461" name="Group 97"/>
          <p:cNvGrpSpPr/>
          <p:nvPr/>
        </p:nvGrpSpPr>
        <p:grpSpPr>
          <a:xfrm>
            <a:off x="5886450" y="4504403"/>
            <a:ext cx="511175" cy="693737"/>
            <a:chOff x="4140" y="429"/>
            <a:chExt cx="1425" cy="2396"/>
          </a:xfrm>
        </p:grpSpPr>
        <p:sp>
          <p:nvSpPr>
            <p:cNvPr id="147517" name="Freeform 98"/>
            <p:cNvSpPr/>
            <p:nvPr/>
          </p:nvSpPr>
          <p:spPr>
            <a:xfrm>
              <a:off x="5268" y="433"/>
              <a:ext cx="283" cy="2286"/>
            </a:xfrm>
            <a:custGeom>
              <a:avLst/>
              <a:gdLst>
                <a:gd name="txL" fmla="*/ 0 w 354"/>
                <a:gd name="txT" fmla="*/ 0 h 2742"/>
                <a:gd name="txR" fmla="*/ 354 w 354"/>
                <a:gd name="txB" fmla="*/ 2742 h 2742"/>
              </a:gdLst>
              <a:ahLst/>
              <a:cxnLst>
                <a:cxn ang="0">
                  <a:pos x="2" y="0"/>
                </a:cxn>
                <a:cxn ang="0">
                  <a:pos x="2" y="6"/>
                </a:cxn>
                <a:cxn ang="0">
                  <a:pos x="2" y="40"/>
                </a:cxn>
                <a:cxn ang="0">
                  <a:pos x="0" y="42"/>
                </a:cxn>
                <a:cxn ang="0">
                  <a:pos x="2" y="0"/>
                </a:cxn>
              </a:cxnLst>
              <a:rect l="txL" t="txT" r="txR" b="txB"/>
              <a:pathLst>
                <a:path w="354" h="2742">
                  <a:moveTo>
                    <a:pt x="63" y="0"/>
                  </a:moveTo>
                  <a:lnTo>
                    <a:pt x="354" y="339"/>
                  </a:lnTo>
                  <a:lnTo>
                    <a:pt x="346" y="2624"/>
                  </a:lnTo>
                  <a:lnTo>
                    <a:pt x="0" y="2742"/>
                  </a:lnTo>
                  <a:lnTo>
                    <a:pt x="63" y="0"/>
                  </a:lnTo>
                  <a:close/>
                </a:path>
              </a:pathLst>
            </a:custGeom>
            <a:gradFill rotWithShape="1">
              <a:gsLst>
                <a:gs pos="0">
                  <a:srgbClr val="DDDDDD">
                    <a:alpha val="100000"/>
                  </a:srgbClr>
                </a:gs>
                <a:gs pos="100000">
                  <a:srgbClr val="333333">
                    <a:alpha val="100000"/>
                  </a:srgbClr>
                </a:gs>
              </a:gsLst>
              <a:lin ang="0" scaled="1"/>
              <a:tileRect/>
            </a:gradFill>
            <a:ln w="9525">
              <a:noFill/>
            </a:ln>
          </p:spPr>
          <p:txBody>
            <a:bodyPr/>
            <a:lstStyle/>
            <a:p>
              <a:endParaRPr lang="zh-CN" altLang="en-US"/>
            </a:p>
          </p:txBody>
        </p:sp>
        <p:sp>
          <p:nvSpPr>
            <p:cNvPr id="147518" name="Rectangle 99"/>
            <p:cNvSpPr/>
            <p:nvPr/>
          </p:nvSpPr>
          <p:spPr>
            <a:xfrm>
              <a:off x="4206" y="429"/>
              <a:ext cx="1044" cy="2286"/>
            </a:xfrm>
            <a:prstGeom prst="rect">
              <a:avLst/>
            </a:prstGeom>
            <a:gradFill rotWithShape="1">
              <a:gsLst>
                <a:gs pos="0">
                  <a:srgbClr val="292929"/>
                </a:gs>
                <a:gs pos="100000">
                  <a:srgbClr val="808080"/>
                </a:gs>
              </a:gsLst>
              <a:lin ang="0" scaled="1"/>
              <a:tileRect/>
            </a:gradFill>
            <a:ln w="9525">
              <a:noFill/>
            </a:ln>
          </p:spPr>
          <p:txBody>
            <a:bodyPr wrap="none" anchor="ctr"/>
            <a:lstStyle/>
            <a:p>
              <a:pPr>
                <a:spcBef>
                  <a:spcPct val="20000"/>
                </a:spcBef>
                <a:buClr>
                  <a:schemeClr val="accent2"/>
                </a:buClr>
                <a:buSzPct val="85000"/>
                <a:buFont typeface="ZapfDingbats" pitchFamily="82" charset="2"/>
              </a:pPr>
              <a:endParaRPr dirty="0">
                <a:latin typeface="Arial" panose="020B0604020202020204" pitchFamily="34" charset="0"/>
              </a:endParaRPr>
            </a:p>
          </p:txBody>
        </p:sp>
        <p:sp>
          <p:nvSpPr>
            <p:cNvPr id="147519" name="Freeform 100"/>
            <p:cNvSpPr/>
            <p:nvPr/>
          </p:nvSpPr>
          <p:spPr>
            <a:xfrm>
              <a:off x="5321" y="570"/>
              <a:ext cx="169" cy="2115"/>
            </a:xfrm>
            <a:custGeom>
              <a:avLst/>
              <a:gdLst>
                <a:gd name="txL" fmla="*/ 0 w 211"/>
                <a:gd name="txT" fmla="*/ 0 h 2537"/>
                <a:gd name="txR" fmla="*/ 211 w 211"/>
                <a:gd name="txB" fmla="*/ 2537 h 2537"/>
              </a:gdLst>
              <a:ahLst/>
              <a:cxnLst>
                <a:cxn ang="0">
                  <a:pos x="2" y="0"/>
                </a:cxn>
                <a:cxn ang="0">
                  <a:pos x="2" y="4"/>
                </a:cxn>
                <a:cxn ang="0">
                  <a:pos x="2" y="38"/>
                </a:cxn>
                <a:cxn ang="0">
                  <a:pos x="2" y="0"/>
                </a:cxn>
              </a:cxnLst>
              <a:rect l="txL" t="txT" r="txR" b="tx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alpha val="100000"/>
                  </a:srgbClr>
                </a:gs>
                <a:gs pos="100000">
                  <a:srgbClr val="F8F8F8">
                    <a:alpha val="100000"/>
                  </a:srgbClr>
                </a:gs>
              </a:gsLst>
              <a:lin ang="0" scaled="1"/>
              <a:tileRect/>
            </a:gradFill>
            <a:ln w="9525">
              <a:noFill/>
            </a:ln>
          </p:spPr>
          <p:txBody>
            <a:bodyPr/>
            <a:lstStyle/>
            <a:p>
              <a:endParaRPr lang="zh-CN" altLang="en-US"/>
            </a:p>
          </p:txBody>
        </p:sp>
        <p:sp>
          <p:nvSpPr>
            <p:cNvPr id="147520" name="Freeform 101"/>
            <p:cNvSpPr/>
            <p:nvPr/>
          </p:nvSpPr>
          <p:spPr>
            <a:xfrm>
              <a:off x="5284" y="1640"/>
              <a:ext cx="263" cy="189"/>
            </a:xfrm>
            <a:custGeom>
              <a:avLst/>
              <a:gdLst>
                <a:gd name="txL" fmla="*/ 0 w 328"/>
                <a:gd name="txT" fmla="*/ 0 h 226"/>
                <a:gd name="txR" fmla="*/ 328 w 328"/>
                <a:gd name="txB" fmla="*/ 226 h 226"/>
              </a:gdLst>
              <a:ahLst/>
              <a:cxnLst>
                <a:cxn ang="0">
                  <a:pos x="2" y="0"/>
                </a:cxn>
                <a:cxn ang="0">
                  <a:pos x="2" y="3"/>
                </a:cxn>
                <a:cxn ang="0">
                  <a:pos x="2" y="4"/>
                </a:cxn>
                <a:cxn ang="0">
                  <a:pos x="0" y="3"/>
                </a:cxn>
                <a:cxn ang="0">
                  <a:pos x="2" y="0"/>
                </a:cxn>
              </a:cxnLst>
              <a:rect l="txL" t="txT" r="txR" b="tx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alpha val="100000"/>
                  </a:srgbClr>
                </a:gs>
                <a:gs pos="100000">
                  <a:srgbClr val="808080">
                    <a:alpha val="100000"/>
                  </a:srgbClr>
                </a:gs>
              </a:gsLst>
              <a:lin ang="0" scaled="1"/>
              <a:tileRect/>
            </a:gradFill>
            <a:ln w="9525">
              <a:noFill/>
            </a:ln>
          </p:spPr>
          <p:txBody>
            <a:bodyPr/>
            <a:lstStyle/>
            <a:p>
              <a:endParaRPr lang="zh-CN" altLang="en-US"/>
            </a:p>
          </p:txBody>
        </p:sp>
        <p:sp>
          <p:nvSpPr>
            <p:cNvPr id="147521" name="Rectangle 102"/>
            <p:cNvSpPr/>
            <p:nvPr/>
          </p:nvSpPr>
          <p:spPr>
            <a:xfrm>
              <a:off x="4211" y="692"/>
              <a:ext cx="597" cy="49"/>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lstStyle/>
            <a:p>
              <a:pPr>
                <a:spcBef>
                  <a:spcPct val="20000"/>
                </a:spcBef>
                <a:buClr>
                  <a:schemeClr val="accent2"/>
                </a:buClr>
                <a:buSzPct val="85000"/>
                <a:buFont typeface="ZapfDingbats" pitchFamily="82" charset="2"/>
              </a:pPr>
              <a:endParaRPr dirty="0">
                <a:latin typeface="Arial" panose="020B0604020202020204" pitchFamily="34" charset="0"/>
              </a:endParaRPr>
            </a:p>
          </p:txBody>
        </p:sp>
        <p:grpSp>
          <p:nvGrpSpPr>
            <p:cNvPr id="147522" name="Group 103"/>
            <p:cNvGrpSpPr/>
            <p:nvPr/>
          </p:nvGrpSpPr>
          <p:grpSpPr>
            <a:xfrm>
              <a:off x="4749" y="668"/>
              <a:ext cx="581" cy="145"/>
              <a:chOff x="614" y="2568"/>
              <a:chExt cx="725" cy="139"/>
            </a:xfrm>
          </p:grpSpPr>
          <p:sp>
            <p:nvSpPr>
              <p:cNvPr id="147547" name="AutoShape 104"/>
              <p:cNvSpPr/>
              <p:nvPr/>
            </p:nvSpPr>
            <p:spPr>
              <a:xfrm>
                <a:off x="616" y="2570"/>
                <a:ext cx="723" cy="137"/>
              </a:xfrm>
              <a:prstGeom prst="roundRect">
                <a:avLst>
                  <a:gd name="adj" fmla="val 50000"/>
                </a:avLst>
              </a:prstGeom>
              <a:solidFill>
                <a:schemeClr val="tx1"/>
              </a:solidFill>
              <a:ln w="9525">
                <a:noFill/>
              </a:ln>
            </p:spPr>
            <p:txBody>
              <a:bodyPr wrap="none" anchor="ctr"/>
              <a:lstStyle/>
              <a:p>
                <a:pPr>
                  <a:spcBef>
                    <a:spcPct val="20000"/>
                  </a:spcBef>
                  <a:buClr>
                    <a:schemeClr val="accent2"/>
                  </a:buClr>
                  <a:buSzPct val="85000"/>
                  <a:buFont typeface="ZapfDingbats" pitchFamily="82" charset="2"/>
                </a:pPr>
                <a:endParaRPr dirty="0">
                  <a:latin typeface="Arial" panose="020B0604020202020204" pitchFamily="34" charset="0"/>
                </a:endParaRPr>
              </a:p>
            </p:txBody>
          </p:sp>
          <p:sp>
            <p:nvSpPr>
              <p:cNvPr id="147548" name="AutoShape 105"/>
              <p:cNvSpPr/>
              <p:nvPr/>
            </p:nvSpPr>
            <p:spPr>
              <a:xfrm>
                <a:off x="633" y="2586"/>
                <a:ext cx="690" cy="105"/>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lstStyle/>
              <a:p>
                <a:pPr>
                  <a:spcBef>
                    <a:spcPct val="20000"/>
                  </a:spcBef>
                  <a:buClr>
                    <a:schemeClr val="accent2"/>
                  </a:buClr>
                  <a:buSzPct val="85000"/>
                  <a:buFont typeface="ZapfDingbats" pitchFamily="82" charset="2"/>
                </a:pPr>
                <a:endParaRPr dirty="0">
                  <a:latin typeface="Arial" panose="020B0604020202020204" pitchFamily="34" charset="0"/>
                </a:endParaRPr>
              </a:p>
            </p:txBody>
          </p:sp>
        </p:grpSp>
        <p:sp>
          <p:nvSpPr>
            <p:cNvPr id="147523" name="Rectangle 106"/>
            <p:cNvSpPr/>
            <p:nvPr/>
          </p:nvSpPr>
          <p:spPr>
            <a:xfrm>
              <a:off x="4224" y="1021"/>
              <a:ext cx="597" cy="44"/>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lstStyle/>
            <a:p>
              <a:pPr>
                <a:spcBef>
                  <a:spcPct val="20000"/>
                </a:spcBef>
                <a:buClr>
                  <a:schemeClr val="accent2"/>
                </a:buClr>
                <a:buSzPct val="85000"/>
                <a:buFont typeface="ZapfDingbats" pitchFamily="82" charset="2"/>
              </a:pPr>
              <a:endParaRPr dirty="0">
                <a:latin typeface="Arial" panose="020B0604020202020204" pitchFamily="34" charset="0"/>
              </a:endParaRPr>
            </a:p>
          </p:txBody>
        </p:sp>
        <p:grpSp>
          <p:nvGrpSpPr>
            <p:cNvPr id="147524" name="Group 107"/>
            <p:cNvGrpSpPr/>
            <p:nvPr/>
          </p:nvGrpSpPr>
          <p:grpSpPr>
            <a:xfrm>
              <a:off x="4747" y="994"/>
              <a:ext cx="581" cy="134"/>
              <a:chOff x="614" y="2568"/>
              <a:chExt cx="725" cy="139"/>
            </a:xfrm>
          </p:grpSpPr>
          <p:sp>
            <p:nvSpPr>
              <p:cNvPr id="147545" name="AutoShape 108"/>
              <p:cNvSpPr/>
              <p:nvPr/>
            </p:nvSpPr>
            <p:spPr>
              <a:xfrm>
                <a:off x="613" y="2568"/>
                <a:ext cx="718" cy="131"/>
              </a:xfrm>
              <a:prstGeom prst="roundRect">
                <a:avLst>
                  <a:gd name="adj" fmla="val 50000"/>
                </a:avLst>
              </a:prstGeom>
              <a:solidFill>
                <a:schemeClr val="tx1"/>
              </a:solidFill>
              <a:ln w="9525">
                <a:noFill/>
              </a:ln>
            </p:spPr>
            <p:txBody>
              <a:bodyPr wrap="none" anchor="ctr"/>
              <a:lstStyle/>
              <a:p>
                <a:pPr>
                  <a:spcBef>
                    <a:spcPct val="20000"/>
                  </a:spcBef>
                  <a:buClr>
                    <a:schemeClr val="accent2"/>
                  </a:buClr>
                  <a:buSzPct val="85000"/>
                  <a:buFont typeface="ZapfDingbats" pitchFamily="82" charset="2"/>
                </a:pPr>
                <a:endParaRPr dirty="0">
                  <a:latin typeface="Arial" panose="020B0604020202020204" pitchFamily="34" charset="0"/>
                </a:endParaRPr>
              </a:p>
            </p:txBody>
          </p:sp>
          <p:sp>
            <p:nvSpPr>
              <p:cNvPr id="147546" name="AutoShape 109"/>
              <p:cNvSpPr/>
              <p:nvPr/>
            </p:nvSpPr>
            <p:spPr>
              <a:xfrm>
                <a:off x="630" y="2585"/>
                <a:ext cx="690" cy="102"/>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lstStyle/>
              <a:p>
                <a:pPr>
                  <a:spcBef>
                    <a:spcPct val="20000"/>
                  </a:spcBef>
                  <a:buClr>
                    <a:schemeClr val="accent2"/>
                  </a:buClr>
                  <a:buSzPct val="85000"/>
                  <a:buFont typeface="ZapfDingbats" pitchFamily="82" charset="2"/>
                </a:pPr>
                <a:endParaRPr dirty="0">
                  <a:latin typeface="Arial" panose="020B0604020202020204" pitchFamily="34" charset="0"/>
                </a:endParaRPr>
              </a:p>
            </p:txBody>
          </p:sp>
        </p:grpSp>
        <p:sp>
          <p:nvSpPr>
            <p:cNvPr id="147525" name="Rectangle 110"/>
            <p:cNvSpPr/>
            <p:nvPr/>
          </p:nvSpPr>
          <p:spPr>
            <a:xfrm>
              <a:off x="4215" y="1356"/>
              <a:ext cx="597" cy="49"/>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lstStyle/>
            <a:p>
              <a:pPr>
                <a:spcBef>
                  <a:spcPct val="20000"/>
                </a:spcBef>
                <a:buClr>
                  <a:schemeClr val="accent2"/>
                </a:buClr>
                <a:buSzPct val="85000"/>
                <a:buFont typeface="ZapfDingbats" pitchFamily="82" charset="2"/>
              </a:pPr>
              <a:endParaRPr dirty="0">
                <a:latin typeface="Arial" panose="020B0604020202020204" pitchFamily="34" charset="0"/>
              </a:endParaRPr>
            </a:p>
          </p:txBody>
        </p:sp>
        <p:sp>
          <p:nvSpPr>
            <p:cNvPr id="147526" name="Rectangle 111"/>
            <p:cNvSpPr/>
            <p:nvPr/>
          </p:nvSpPr>
          <p:spPr>
            <a:xfrm>
              <a:off x="4229" y="1657"/>
              <a:ext cx="597" cy="44"/>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lstStyle/>
            <a:p>
              <a:pPr>
                <a:spcBef>
                  <a:spcPct val="20000"/>
                </a:spcBef>
                <a:buClr>
                  <a:schemeClr val="accent2"/>
                </a:buClr>
                <a:buSzPct val="85000"/>
                <a:buFont typeface="ZapfDingbats" pitchFamily="82" charset="2"/>
              </a:pPr>
              <a:endParaRPr dirty="0">
                <a:latin typeface="Arial" panose="020B0604020202020204" pitchFamily="34" charset="0"/>
              </a:endParaRPr>
            </a:p>
          </p:txBody>
        </p:sp>
        <p:grpSp>
          <p:nvGrpSpPr>
            <p:cNvPr id="147527" name="Group 112"/>
            <p:cNvGrpSpPr/>
            <p:nvPr/>
          </p:nvGrpSpPr>
          <p:grpSpPr>
            <a:xfrm>
              <a:off x="4735" y="1627"/>
              <a:ext cx="582" cy="151"/>
              <a:chOff x="614" y="2568"/>
              <a:chExt cx="725" cy="139"/>
            </a:xfrm>
          </p:grpSpPr>
          <p:sp>
            <p:nvSpPr>
              <p:cNvPr id="147543" name="AutoShape 113"/>
              <p:cNvSpPr/>
              <p:nvPr/>
            </p:nvSpPr>
            <p:spPr>
              <a:xfrm>
                <a:off x="612" y="2581"/>
                <a:ext cx="728" cy="126"/>
              </a:xfrm>
              <a:prstGeom prst="roundRect">
                <a:avLst>
                  <a:gd name="adj" fmla="val 50000"/>
                </a:avLst>
              </a:prstGeom>
              <a:solidFill>
                <a:schemeClr val="tx1"/>
              </a:solidFill>
              <a:ln w="9525">
                <a:noFill/>
              </a:ln>
            </p:spPr>
            <p:txBody>
              <a:bodyPr wrap="none" anchor="ctr"/>
              <a:lstStyle/>
              <a:p>
                <a:pPr>
                  <a:spcBef>
                    <a:spcPct val="20000"/>
                  </a:spcBef>
                  <a:buClr>
                    <a:schemeClr val="accent2"/>
                  </a:buClr>
                  <a:buSzPct val="85000"/>
                  <a:buFont typeface="ZapfDingbats" pitchFamily="82" charset="2"/>
                </a:pPr>
                <a:endParaRPr dirty="0">
                  <a:latin typeface="Arial" panose="020B0604020202020204" pitchFamily="34" charset="0"/>
                </a:endParaRPr>
              </a:p>
            </p:txBody>
          </p:sp>
          <p:sp>
            <p:nvSpPr>
              <p:cNvPr id="147544" name="AutoShape 114"/>
              <p:cNvSpPr/>
              <p:nvPr/>
            </p:nvSpPr>
            <p:spPr>
              <a:xfrm>
                <a:off x="628" y="2586"/>
                <a:ext cx="695" cy="106"/>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lstStyle/>
              <a:p>
                <a:pPr>
                  <a:spcBef>
                    <a:spcPct val="20000"/>
                  </a:spcBef>
                  <a:buClr>
                    <a:schemeClr val="accent2"/>
                  </a:buClr>
                  <a:buSzPct val="85000"/>
                  <a:buFont typeface="ZapfDingbats" pitchFamily="82" charset="2"/>
                </a:pPr>
                <a:endParaRPr dirty="0">
                  <a:latin typeface="Arial" panose="020B0604020202020204" pitchFamily="34" charset="0"/>
                </a:endParaRPr>
              </a:p>
            </p:txBody>
          </p:sp>
        </p:grpSp>
        <p:sp>
          <p:nvSpPr>
            <p:cNvPr id="147528" name="Freeform 115"/>
            <p:cNvSpPr/>
            <p:nvPr/>
          </p:nvSpPr>
          <p:spPr>
            <a:xfrm>
              <a:off x="5288" y="1354"/>
              <a:ext cx="263" cy="188"/>
            </a:xfrm>
            <a:custGeom>
              <a:avLst/>
              <a:gdLst>
                <a:gd name="txL" fmla="*/ 0 w 328"/>
                <a:gd name="txT" fmla="*/ 0 h 226"/>
                <a:gd name="txR" fmla="*/ 328 w 328"/>
                <a:gd name="txB" fmla="*/ 226 h 226"/>
              </a:gdLst>
              <a:ahLst/>
              <a:cxnLst>
                <a:cxn ang="0">
                  <a:pos x="2" y="0"/>
                </a:cxn>
                <a:cxn ang="0">
                  <a:pos x="2" y="2"/>
                </a:cxn>
                <a:cxn ang="0">
                  <a:pos x="2" y="3"/>
                </a:cxn>
                <a:cxn ang="0">
                  <a:pos x="0" y="2"/>
                </a:cxn>
                <a:cxn ang="0">
                  <a:pos x="2" y="0"/>
                </a:cxn>
              </a:cxnLst>
              <a:rect l="txL" t="txT" r="txR" b="tx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alpha val="100000"/>
                  </a:srgbClr>
                </a:gs>
                <a:gs pos="100000">
                  <a:srgbClr val="808080">
                    <a:alpha val="100000"/>
                  </a:srgbClr>
                </a:gs>
              </a:gsLst>
              <a:lin ang="0" scaled="1"/>
              <a:tileRect/>
            </a:gradFill>
            <a:ln w="9525">
              <a:noFill/>
            </a:ln>
          </p:spPr>
          <p:txBody>
            <a:bodyPr/>
            <a:lstStyle/>
            <a:p>
              <a:endParaRPr lang="zh-CN" altLang="en-US"/>
            </a:p>
          </p:txBody>
        </p:sp>
        <p:grpSp>
          <p:nvGrpSpPr>
            <p:cNvPr id="147529" name="Group 116"/>
            <p:cNvGrpSpPr/>
            <p:nvPr/>
          </p:nvGrpSpPr>
          <p:grpSpPr>
            <a:xfrm>
              <a:off x="4739" y="1327"/>
              <a:ext cx="582" cy="139"/>
              <a:chOff x="614" y="2568"/>
              <a:chExt cx="725" cy="139"/>
            </a:xfrm>
          </p:grpSpPr>
          <p:sp>
            <p:nvSpPr>
              <p:cNvPr id="147541" name="AutoShape 117"/>
              <p:cNvSpPr/>
              <p:nvPr/>
            </p:nvSpPr>
            <p:spPr>
              <a:xfrm>
                <a:off x="612" y="2569"/>
                <a:ext cx="728" cy="137"/>
              </a:xfrm>
              <a:prstGeom prst="roundRect">
                <a:avLst>
                  <a:gd name="adj" fmla="val 50000"/>
                </a:avLst>
              </a:prstGeom>
              <a:solidFill>
                <a:schemeClr val="tx1"/>
              </a:solidFill>
              <a:ln w="9525">
                <a:noFill/>
              </a:ln>
            </p:spPr>
            <p:txBody>
              <a:bodyPr wrap="none" anchor="ctr"/>
              <a:lstStyle/>
              <a:p>
                <a:pPr>
                  <a:spcBef>
                    <a:spcPct val="20000"/>
                  </a:spcBef>
                  <a:buClr>
                    <a:schemeClr val="accent2"/>
                  </a:buClr>
                  <a:buSzPct val="85000"/>
                  <a:buFont typeface="ZapfDingbats" pitchFamily="82" charset="2"/>
                </a:pPr>
                <a:endParaRPr dirty="0">
                  <a:latin typeface="Arial" panose="020B0604020202020204" pitchFamily="34" charset="0"/>
                </a:endParaRPr>
              </a:p>
            </p:txBody>
          </p:sp>
          <p:sp>
            <p:nvSpPr>
              <p:cNvPr id="147542" name="AutoShape 118"/>
              <p:cNvSpPr/>
              <p:nvPr/>
            </p:nvSpPr>
            <p:spPr>
              <a:xfrm>
                <a:off x="629" y="2586"/>
                <a:ext cx="695" cy="104"/>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lstStyle/>
              <a:p>
                <a:pPr>
                  <a:spcBef>
                    <a:spcPct val="20000"/>
                  </a:spcBef>
                  <a:buClr>
                    <a:schemeClr val="accent2"/>
                  </a:buClr>
                  <a:buSzPct val="85000"/>
                  <a:buFont typeface="ZapfDingbats" pitchFamily="82" charset="2"/>
                </a:pPr>
                <a:endParaRPr dirty="0">
                  <a:latin typeface="Arial" panose="020B0604020202020204" pitchFamily="34" charset="0"/>
                </a:endParaRPr>
              </a:p>
            </p:txBody>
          </p:sp>
        </p:grpSp>
        <p:sp>
          <p:nvSpPr>
            <p:cNvPr id="147530" name="Rectangle 119"/>
            <p:cNvSpPr/>
            <p:nvPr/>
          </p:nvSpPr>
          <p:spPr>
            <a:xfrm>
              <a:off x="5251" y="429"/>
              <a:ext cx="66" cy="2286"/>
            </a:xfrm>
            <a:prstGeom prst="rect">
              <a:avLst/>
            </a:prstGeom>
            <a:gradFill rotWithShape="1">
              <a:gsLst>
                <a:gs pos="0">
                  <a:srgbClr val="333333"/>
                </a:gs>
                <a:gs pos="50000">
                  <a:srgbClr val="DDDDDD"/>
                </a:gs>
                <a:gs pos="100000">
                  <a:srgbClr val="333333"/>
                </a:gs>
              </a:gsLst>
              <a:lin ang="0" scaled="1"/>
              <a:tileRect/>
            </a:gradFill>
            <a:ln w="9525" cap="flat" cmpd="sng">
              <a:solidFill>
                <a:schemeClr val="tx1"/>
              </a:solidFill>
              <a:prstDash val="solid"/>
              <a:miter/>
              <a:headEnd type="none" w="med" len="med"/>
              <a:tailEnd type="none" w="med" len="med"/>
            </a:ln>
          </p:spPr>
          <p:txBody>
            <a:bodyPr wrap="none" anchor="ctr"/>
            <a:lstStyle/>
            <a:p>
              <a:pPr>
                <a:spcBef>
                  <a:spcPct val="20000"/>
                </a:spcBef>
                <a:buClr>
                  <a:schemeClr val="accent2"/>
                </a:buClr>
                <a:buSzPct val="85000"/>
                <a:buFont typeface="ZapfDingbats" pitchFamily="82" charset="2"/>
              </a:pPr>
              <a:endParaRPr dirty="0">
                <a:latin typeface="Arial" panose="020B0604020202020204" pitchFamily="34" charset="0"/>
              </a:endParaRPr>
            </a:p>
          </p:txBody>
        </p:sp>
        <p:sp>
          <p:nvSpPr>
            <p:cNvPr id="147531" name="Freeform 120"/>
            <p:cNvSpPr/>
            <p:nvPr/>
          </p:nvSpPr>
          <p:spPr>
            <a:xfrm>
              <a:off x="5312" y="1007"/>
              <a:ext cx="237" cy="213"/>
            </a:xfrm>
            <a:custGeom>
              <a:avLst/>
              <a:gdLst>
                <a:gd name="txL" fmla="*/ 0 w 296"/>
                <a:gd name="txT" fmla="*/ 0 h 256"/>
                <a:gd name="txR" fmla="*/ 296 w 296"/>
                <a:gd name="txB" fmla="*/ 256 h 256"/>
              </a:gdLst>
              <a:ahLst/>
              <a:cxnLst>
                <a:cxn ang="0">
                  <a:pos x="2" y="0"/>
                </a:cxn>
                <a:cxn ang="0">
                  <a:pos x="2" y="2"/>
                </a:cxn>
                <a:cxn ang="0">
                  <a:pos x="2" y="3"/>
                </a:cxn>
                <a:cxn ang="0">
                  <a:pos x="0" y="2"/>
                </a:cxn>
                <a:cxn ang="0">
                  <a:pos x="2" y="0"/>
                </a:cxn>
              </a:cxnLst>
              <a:rect l="txL" t="txT" r="txR" b="tx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alpha val="100000"/>
                  </a:srgbClr>
                </a:gs>
                <a:gs pos="100000">
                  <a:srgbClr val="808080">
                    <a:alpha val="100000"/>
                  </a:srgbClr>
                </a:gs>
              </a:gsLst>
              <a:lin ang="0" scaled="1"/>
              <a:tileRect/>
            </a:gradFill>
            <a:ln w="9525">
              <a:noFill/>
            </a:ln>
          </p:spPr>
          <p:txBody>
            <a:bodyPr/>
            <a:lstStyle/>
            <a:p>
              <a:endParaRPr lang="zh-CN" altLang="en-US"/>
            </a:p>
          </p:txBody>
        </p:sp>
        <p:sp>
          <p:nvSpPr>
            <p:cNvPr id="147532" name="Freeform 121"/>
            <p:cNvSpPr/>
            <p:nvPr/>
          </p:nvSpPr>
          <p:spPr>
            <a:xfrm>
              <a:off x="5315" y="680"/>
              <a:ext cx="244" cy="240"/>
            </a:xfrm>
            <a:custGeom>
              <a:avLst/>
              <a:gdLst>
                <a:gd name="txL" fmla="*/ 0 w 304"/>
                <a:gd name="txT" fmla="*/ 0 h 288"/>
                <a:gd name="txR" fmla="*/ 304 w 304"/>
                <a:gd name="txB" fmla="*/ 288 h 288"/>
              </a:gdLst>
              <a:ahLst/>
              <a:cxnLst>
                <a:cxn ang="0">
                  <a:pos x="0" y="0"/>
                </a:cxn>
                <a:cxn ang="0">
                  <a:pos x="2" y="3"/>
                </a:cxn>
                <a:cxn ang="0">
                  <a:pos x="2" y="5"/>
                </a:cxn>
                <a:cxn ang="0">
                  <a:pos x="2" y="3"/>
                </a:cxn>
                <a:cxn ang="0">
                  <a:pos x="0" y="0"/>
                </a:cxn>
              </a:cxnLst>
              <a:rect l="txL" t="txT" r="txR" b="tx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alpha val="100000"/>
                  </a:srgbClr>
                </a:gs>
                <a:gs pos="100000">
                  <a:srgbClr val="808080">
                    <a:alpha val="100000"/>
                  </a:srgbClr>
                </a:gs>
              </a:gsLst>
              <a:lin ang="0" scaled="1"/>
              <a:tileRect/>
            </a:gradFill>
            <a:ln w="9525">
              <a:noFill/>
            </a:ln>
          </p:spPr>
          <p:txBody>
            <a:bodyPr/>
            <a:lstStyle/>
            <a:p>
              <a:endParaRPr lang="zh-CN" altLang="en-US"/>
            </a:p>
          </p:txBody>
        </p:sp>
        <p:sp>
          <p:nvSpPr>
            <p:cNvPr id="147533" name="Oval 122"/>
            <p:cNvSpPr/>
            <p:nvPr/>
          </p:nvSpPr>
          <p:spPr>
            <a:xfrm>
              <a:off x="5516" y="2611"/>
              <a:ext cx="49" cy="93"/>
            </a:xfrm>
            <a:prstGeom prst="ellipse">
              <a:avLst/>
            </a:prstGeom>
            <a:solidFill>
              <a:srgbClr val="333333"/>
            </a:solidFill>
            <a:ln w="9525">
              <a:noFill/>
            </a:ln>
          </p:spPr>
          <p:txBody>
            <a:bodyPr wrap="none" anchor="ctr"/>
            <a:lstStyle/>
            <a:p>
              <a:pPr>
                <a:spcBef>
                  <a:spcPct val="20000"/>
                </a:spcBef>
                <a:buClr>
                  <a:schemeClr val="accent2"/>
                </a:buClr>
                <a:buSzPct val="85000"/>
                <a:buFont typeface="ZapfDingbats" pitchFamily="82" charset="2"/>
              </a:pPr>
              <a:endParaRPr dirty="0">
                <a:latin typeface="Arial" panose="020B0604020202020204" pitchFamily="34" charset="0"/>
              </a:endParaRPr>
            </a:p>
          </p:txBody>
        </p:sp>
        <p:sp>
          <p:nvSpPr>
            <p:cNvPr id="147534" name="Freeform 123"/>
            <p:cNvSpPr/>
            <p:nvPr/>
          </p:nvSpPr>
          <p:spPr>
            <a:xfrm>
              <a:off x="5302" y="2614"/>
              <a:ext cx="245" cy="200"/>
            </a:xfrm>
            <a:custGeom>
              <a:avLst/>
              <a:gdLst>
                <a:gd name="txL" fmla="*/ 0 w 306"/>
                <a:gd name="txT" fmla="*/ 0 h 240"/>
                <a:gd name="txR" fmla="*/ 306 w 306"/>
                <a:gd name="txB" fmla="*/ 240 h 240"/>
              </a:gdLst>
              <a:ahLst/>
              <a:cxnLst>
                <a:cxn ang="0">
                  <a:pos x="0" y="3"/>
                </a:cxn>
                <a:cxn ang="0">
                  <a:pos x="2" y="4"/>
                </a:cxn>
                <a:cxn ang="0">
                  <a:pos x="2" y="3"/>
                </a:cxn>
                <a:cxn ang="0">
                  <a:pos x="2" y="0"/>
                </a:cxn>
                <a:cxn ang="0">
                  <a:pos x="0" y="3"/>
                </a:cxn>
              </a:cxnLst>
              <a:rect l="txL" t="txT" r="txR" b="txB"/>
              <a:pathLst>
                <a:path w="306" h="240">
                  <a:moveTo>
                    <a:pt x="0" y="106"/>
                  </a:moveTo>
                  <a:lnTo>
                    <a:pt x="2" y="240"/>
                  </a:lnTo>
                  <a:lnTo>
                    <a:pt x="306" y="110"/>
                  </a:lnTo>
                  <a:lnTo>
                    <a:pt x="300" y="0"/>
                  </a:lnTo>
                  <a:lnTo>
                    <a:pt x="0" y="106"/>
                  </a:lnTo>
                  <a:close/>
                </a:path>
              </a:pathLst>
            </a:custGeom>
            <a:solidFill>
              <a:srgbClr val="333333">
                <a:alpha val="100000"/>
              </a:srgbClr>
            </a:solidFill>
            <a:ln w="9525">
              <a:noFill/>
            </a:ln>
          </p:spPr>
          <p:txBody>
            <a:bodyPr/>
            <a:lstStyle/>
            <a:p>
              <a:endParaRPr lang="zh-CN" altLang="en-US"/>
            </a:p>
          </p:txBody>
        </p:sp>
        <p:sp>
          <p:nvSpPr>
            <p:cNvPr id="147535" name="AutoShape 124"/>
            <p:cNvSpPr/>
            <p:nvPr/>
          </p:nvSpPr>
          <p:spPr>
            <a:xfrm>
              <a:off x="4140" y="2677"/>
              <a:ext cx="1199" cy="148"/>
            </a:xfrm>
            <a:prstGeom prst="roundRect">
              <a:avLst>
                <a:gd name="adj" fmla="val 50000"/>
              </a:avLst>
            </a:prstGeom>
            <a:solidFill>
              <a:srgbClr val="DDDDDD"/>
            </a:solidFill>
            <a:ln w="9525" cap="flat" cmpd="sng">
              <a:solidFill>
                <a:schemeClr val="tx1"/>
              </a:solidFill>
              <a:prstDash val="solid"/>
              <a:headEnd type="none" w="med" len="med"/>
              <a:tailEnd type="none" w="med" len="med"/>
            </a:ln>
          </p:spPr>
          <p:txBody>
            <a:bodyPr wrap="none" anchor="ctr"/>
            <a:lstStyle/>
            <a:p>
              <a:pPr>
                <a:spcBef>
                  <a:spcPct val="20000"/>
                </a:spcBef>
                <a:buClr>
                  <a:schemeClr val="accent2"/>
                </a:buClr>
                <a:buSzPct val="85000"/>
                <a:buFont typeface="ZapfDingbats" pitchFamily="82" charset="2"/>
              </a:pPr>
              <a:endParaRPr dirty="0">
                <a:latin typeface="Arial" panose="020B0604020202020204" pitchFamily="34" charset="0"/>
              </a:endParaRPr>
            </a:p>
          </p:txBody>
        </p:sp>
        <p:sp>
          <p:nvSpPr>
            <p:cNvPr id="147536" name="AutoShape 125"/>
            <p:cNvSpPr/>
            <p:nvPr/>
          </p:nvSpPr>
          <p:spPr>
            <a:xfrm>
              <a:off x="4206" y="2710"/>
              <a:ext cx="1071" cy="82"/>
            </a:xfrm>
            <a:prstGeom prst="roundRect">
              <a:avLst>
                <a:gd name="adj" fmla="val 50000"/>
              </a:avLst>
            </a:prstGeom>
            <a:gradFill rotWithShape="1">
              <a:gsLst>
                <a:gs pos="0">
                  <a:schemeClr val="tx2"/>
                </a:gs>
                <a:gs pos="100000">
                  <a:schemeClr val="bg2"/>
                </a:gs>
              </a:gsLst>
              <a:lin ang="0" scaled="1"/>
              <a:tileRect/>
            </a:gradFill>
            <a:ln w="9525" cap="flat" cmpd="sng">
              <a:solidFill>
                <a:schemeClr val="tx1"/>
              </a:solidFill>
              <a:prstDash val="solid"/>
              <a:headEnd type="none" w="med" len="med"/>
              <a:tailEnd type="none" w="med" len="med"/>
            </a:ln>
          </p:spPr>
          <p:txBody>
            <a:bodyPr wrap="none" anchor="ctr"/>
            <a:lstStyle/>
            <a:p>
              <a:pPr>
                <a:spcBef>
                  <a:spcPct val="20000"/>
                </a:spcBef>
                <a:buClr>
                  <a:schemeClr val="accent2"/>
                </a:buClr>
                <a:buSzPct val="85000"/>
                <a:buFont typeface="ZapfDingbats" pitchFamily="82" charset="2"/>
              </a:pPr>
              <a:endParaRPr dirty="0">
                <a:latin typeface="Arial" panose="020B0604020202020204" pitchFamily="34" charset="0"/>
              </a:endParaRPr>
            </a:p>
          </p:txBody>
        </p:sp>
        <p:sp>
          <p:nvSpPr>
            <p:cNvPr id="147537" name="Oval 126"/>
            <p:cNvSpPr/>
            <p:nvPr/>
          </p:nvSpPr>
          <p:spPr>
            <a:xfrm>
              <a:off x="4308" y="2381"/>
              <a:ext cx="159" cy="143"/>
            </a:xfrm>
            <a:prstGeom prst="ellipse">
              <a:avLst/>
            </a:prstGeom>
            <a:solidFill>
              <a:srgbClr val="33CC33"/>
            </a:solidFill>
            <a:ln w="9525">
              <a:noFill/>
            </a:ln>
          </p:spPr>
          <p:txBody>
            <a:bodyPr wrap="none" anchor="ctr"/>
            <a:lstStyle/>
            <a:p>
              <a:pPr>
                <a:spcBef>
                  <a:spcPct val="20000"/>
                </a:spcBef>
                <a:buClr>
                  <a:schemeClr val="accent2"/>
                </a:buClr>
                <a:buSzPct val="85000"/>
                <a:buFont typeface="ZapfDingbats" pitchFamily="82" charset="2"/>
              </a:pPr>
              <a:endParaRPr dirty="0">
                <a:latin typeface="Arial" panose="020B0604020202020204" pitchFamily="34" charset="0"/>
              </a:endParaRPr>
            </a:p>
          </p:txBody>
        </p:sp>
        <p:sp>
          <p:nvSpPr>
            <p:cNvPr id="147538" name="Oval 127"/>
            <p:cNvSpPr/>
            <p:nvPr/>
          </p:nvSpPr>
          <p:spPr>
            <a:xfrm>
              <a:off x="4485" y="2386"/>
              <a:ext cx="159" cy="143"/>
            </a:xfrm>
            <a:prstGeom prst="ellipse">
              <a:avLst/>
            </a:prstGeom>
            <a:solidFill>
              <a:srgbClr val="FF0000"/>
            </a:solidFill>
            <a:ln w="9525">
              <a:noFill/>
            </a:ln>
          </p:spPr>
          <p:txBody>
            <a:bodyPr wrap="none" anchor="ctr"/>
            <a:lstStyle/>
            <a:p>
              <a:pPr algn="ctr" eaLnBrk="1" hangingPunct="1"/>
              <a:endParaRPr sz="1800" dirty="0">
                <a:solidFill>
                  <a:srgbClr val="FF0000"/>
                </a:solidFill>
                <a:latin typeface="Arial" panose="020B0604020202020204" pitchFamily="34" charset="0"/>
                <a:ea typeface="Arial" panose="020B0604020202020204" pitchFamily="34" charset="0"/>
              </a:endParaRPr>
            </a:p>
          </p:txBody>
        </p:sp>
        <p:sp>
          <p:nvSpPr>
            <p:cNvPr id="147539" name="Oval 128"/>
            <p:cNvSpPr/>
            <p:nvPr/>
          </p:nvSpPr>
          <p:spPr>
            <a:xfrm>
              <a:off x="4662" y="2381"/>
              <a:ext cx="159" cy="143"/>
            </a:xfrm>
            <a:prstGeom prst="ellipse">
              <a:avLst/>
            </a:prstGeom>
            <a:solidFill>
              <a:srgbClr val="33CC33"/>
            </a:solidFill>
            <a:ln w="9525">
              <a:noFill/>
            </a:ln>
          </p:spPr>
          <p:txBody>
            <a:bodyPr wrap="none" anchor="ctr"/>
            <a:lstStyle/>
            <a:p>
              <a:pPr>
                <a:spcBef>
                  <a:spcPct val="20000"/>
                </a:spcBef>
                <a:buClr>
                  <a:schemeClr val="accent2"/>
                </a:buClr>
                <a:buSzPct val="85000"/>
                <a:buFont typeface="ZapfDingbats" pitchFamily="82" charset="2"/>
              </a:pPr>
              <a:endParaRPr dirty="0">
                <a:latin typeface="Arial" panose="020B0604020202020204" pitchFamily="34" charset="0"/>
              </a:endParaRPr>
            </a:p>
          </p:txBody>
        </p:sp>
        <p:sp>
          <p:nvSpPr>
            <p:cNvPr id="147540" name="Rectangle 129"/>
            <p:cNvSpPr/>
            <p:nvPr/>
          </p:nvSpPr>
          <p:spPr>
            <a:xfrm>
              <a:off x="5060" y="1833"/>
              <a:ext cx="89" cy="762"/>
            </a:xfrm>
            <a:prstGeom prst="rect">
              <a:avLst/>
            </a:prstGeom>
            <a:solidFill>
              <a:srgbClr val="292929"/>
            </a:solidFill>
            <a:ln w="9525" cap="flat" cmpd="sng">
              <a:solidFill>
                <a:schemeClr val="tx1"/>
              </a:solidFill>
              <a:prstDash val="solid"/>
              <a:miter/>
              <a:headEnd type="none" w="med" len="med"/>
              <a:tailEnd type="none" w="med" len="med"/>
            </a:ln>
          </p:spPr>
          <p:txBody>
            <a:bodyPr wrap="none" anchor="ctr"/>
            <a:lstStyle/>
            <a:p>
              <a:pPr>
                <a:spcBef>
                  <a:spcPct val="20000"/>
                </a:spcBef>
                <a:buClr>
                  <a:schemeClr val="accent2"/>
                </a:buClr>
                <a:buSzPct val="85000"/>
                <a:buFont typeface="ZapfDingbats" pitchFamily="82" charset="2"/>
              </a:pPr>
              <a:endParaRPr dirty="0">
                <a:latin typeface="Arial" panose="020B0604020202020204" pitchFamily="34" charset="0"/>
              </a:endParaRPr>
            </a:p>
          </p:txBody>
        </p:sp>
      </p:grpSp>
      <p:grpSp>
        <p:nvGrpSpPr>
          <p:cNvPr id="147466" name="Group 20"/>
          <p:cNvGrpSpPr/>
          <p:nvPr/>
        </p:nvGrpSpPr>
        <p:grpSpPr>
          <a:xfrm>
            <a:off x="6019800" y="4791740"/>
            <a:ext cx="809625" cy="1049338"/>
            <a:chOff x="4296" y="2627"/>
            <a:chExt cx="510" cy="661"/>
          </a:xfrm>
        </p:grpSpPr>
        <p:sp>
          <p:nvSpPr>
            <p:cNvPr id="147502" name="Rectangle 21"/>
            <p:cNvSpPr/>
            <p:nvPr/>
          </p:nvSpPr>
          <p:spPr>
            <a:xfrm>
              <a:off x="4296" y="2652"/>
              <a:ext cx="510" cy="636"/>
            </a:xfrm>
            <a:prstGeom prst="rect">
              <a:avLst/>
            </a:prstGeom>
            <a:solidFill>
              <a:schemeClr val="accent2"/>
            </a:solidFill>
            <a:ln w="19050" cap="flat" cmpd="sng">
              <a:solidFill>
                <a:schemeClr val="tx1"/>
              </a:solidFill>
              <a:prstDash val="solid"/>
              <a:miter/>
              <a:headEnd type="none" w="med" len="med"/>
              <a:tailEnd type="none" w="med" len="med"/>
            </a:ln>
          </p:spPr>
          <p:txBody>
            <a:bodyPr wrap="none" anchor="ctr"/>
            <a:lstStyle/>
            <a:p>
              <a:pPr>
                <a:spcBef>
                  <a:spcPct val="20000"/>
                </a:spcBef>
                <a:buClr>
                  <a:schemeClr val="accent2"/>
                </a:buClr>
                <a:buSzPct val="85000"/>
                <a:buFont typeface="ZapfDingbats" pitchFamily="82" charset="2"/>
              </a:pPr>
              <a:endParaRPr sz="2400" dirty="0">
                <a:latin typeface="Arial" panose="020B0604020202020204" pitchFamily="34" charset="0"/>
              </a:endParaRPr>
            </a:p>
          </p:txBody>
        </p:sp>
        <p:sp>
          <p:nvSpPr>
            <p:cNvPr id="147503" name="Text Box 22"/>
            <p:cNvSpPr txBox="1"/>
            <p:nvPr/>
          </p:nvSpPr>
          <p:spPr>
            <a:xfrm>
              <a:off x="4354" y="2627"/>
              <a:ext cx="371" cy="368"/>
            </a:xfrm>
            <a:prstGeom prst="rect">
              <a:avLst/>
            </a:prstGeom>
            <a:noFill/>
            <a:ln w="9525">
              <a:noFill/>
            </a:ln>
          </p:spPr>
          <p:txBody>
            <a:bodyPr wrap="none">
              <a:spAutoFit/>
            </a:bodyPr>
            <a:lstStyle/>
            <a:p>
              <a:pPr algn="ctr"/>
              <a:r>
                <a:rPr lang="zh-CN" altLang="en-US" sz="1600" dirty="0">
                  <a:latin typeface="Arial" panose="020B0604020202020204" pitchFamily="34" charset="0"/>
                </a:rPr>
                <a:t>传送</a:t>
              </a:r>
            </a:p>
            <a:p>
              <a:pPr algn="ctr"/>
              <a:r>
                <a:rPr lang="zh-CN" altLang="en-US" sz="1600" dirty="0">
                  <a:latin typeface="Arial" panose="020B0604020202020204" pitchFamily="34" charset="0"/>
                </a:rPr>
                <a:t>代理</a:t>
              </a:r>
              <a:endParaRPr lang="zh-CN" altLang="en-US" sz="2400" dirty="0">
                <a:latin typeface="Arial" panose="020B0604020202020204" pitchFamily="34" charset="0"/>
              </a:endParaRPr>
            </a:p>
          </p:txBody>
        </p:sp>
        <p:sp>
          <p:nvSpPr>
            <p:cNvPr id="147504" name="Rectangle 23"/>
            <p:cNvSpPr/>
            <p:nvPr/>
          </p:nvSpPr>
          <p:spPr>
            <a:xfrm>
              <a:off x="4320" y="3006"/>
              <a:ext cx="450" cy="120"/>
            </a:xfrm>
            <a:prstGeom prst="rect">
              <a:avLst/>
            </a:prstGeom>
            <a:solidFill>
              <a:srgbClr val="00FF00"/>
            </a:solidFill>
            <a:ln w="19050" cap="flat" cmpd="sng">
              <a:solidFill>
                <a:schemeClr val="tx1"/>
              </a:solidFill>
              <a:prstDash val="solid"/>
              <a:miter/>
              <a:headEnd type="none" w="med" len="med"/>
              <a:tailEnd type="none" w="med" len="med"/>
            </a:ln>
          </p:spPr>
          <p:txBody>
            <a:bodyPr wrap="none" anchor="ctr"/>
            <a:lstStyle/>
            <a:p>
              <a:pPr>
                <a:spcBef>
                  <a:spcPct val="20000"/>
                </a:spcBef>
                <a:buClr>
                  <a:schemeClr val="accent2"/>
                </a:buClr>
                <a:buSzPct val="85000"/>
                <a:buFont typeface="ZapfDingbats" pitchFamily="82" charset="2"/>
              </a:pPr>
              <a:endParaRPr sz="2400" dirty="0">
                <a:latin typeface="Arial" panose="020B0604020202020204" pitchFamily="34" charset="0"/>
              </a:endParaRPr>
            </a:p>
          </p:txBody>
        </p:sp>
        <p:sp>
          <p:nvSpPr>
            <p:cNvPr id="147505" name="Line 24"/>
            <p:cNvSpPr/>
            <p:nvPr/>
          </p:nvSpPr>
          <p:spPr>
            <a:xfrm>
              <a:off x="4369" y="3034"/>
              <a:ext cx="0" cy="72"/>
            </a:xfrm>
            <a:prstGeom prst="line">
              <a:avLst/>
            </a:prstGeom>
            <a:ln w="19050" cap="flat" cmpd="sng">
              <a:solidFill>
                <a:schemeClr val="tx1"/>
              </a:solidFill>
              <a:prstDash val="solid"/>
              <a:headEnd type="none" w="med" len="med"/>
              <a:tailEnd type="none" w="med" len="med"/>
            </a:ln>
          </p:spPr>
        </p:sp>
        <p:sp>
          <p:nvSpPr>
            <p:cNvPr id="147506" name="Line 25"/>
            <p:cNvSpPr/>
            <p:nvPr/>
          </p:nvSpPr>
          <p:spPr>
            <a:xfrm>
              <a:off x="4478" y="3033"/>
              <a:ext cx="0" cy="72"/>
            </a:xfrm>
            <a:prstGeom prst="line">
              <a:avLst/>
            </a:prstGeom>
            <a:ln w="19050" cap="flat" cmpd="sng">
              <a:solidFill>
                <a:schemeClr val="tx1"/>
              </a:solidFill>
              <a:prstDash val="solid"/>
              <a:headEnd type="none" w="med" len="med"/>
              <a:tailEnd type="none" w="med" len="med"/>
            </a:ln>
          </p:spPr>
        </p:sp>
        <p:sp>
          <p:nvSpPr>
            <p:cNvPr id="147507" name="Line 26"/>
            <p:cNvSpPr/>
            <p:nvPr/>
          </p:nvSpPr>
          <p:spPr>
            <a:xfrm>
              <a:off x="4533" y="3035"/>
              <a:ext cx="0" cy="72"/>
            </a:xfrm>
            <a:prstGeom prst="line">
              <a:avLst/>
            </a:prstGeom>
            <a:ln w="19050" cap="flat" cmpd="sng">
              <a:solidFill>
                <a:schemeClr val="tx1"/>
              </a:solidFill>
              <a:prstDash val="solid"/>
              <a:headEnd type="none" w="med" len="med"/>
              <a:tailEnd type="none" w="med" len="med"/>
            </a:ln>
          </p:spPr>
        </p:sp>
        <p:sp>
          <p:nvSpPr>
            <p:cNvPr id="147508" name="Line 27"/>
            <p:cNvSpPr/>
            <p:nvPr/>
          </p:nvSpPr>
          <p:spPr>
            <a:xfrm>
              <a:off x="4590" y="3033"/>
              <a:ext cx="0" cy="72"/>
            </a:xfrm>
            <a:prstGeom prst="line">
              <a:avLst/>
            </a:prstGeom>
            <a:ln w="19050" cap="flat" cmpd="sng">
              <a:solidFill>
                <a:schemeClr val="tx1"/>
              </a:solidFill>
              <a:prstDash val="solid"/>
              <a:headEnd type="none" w="med" len="med"/>
              <a:tailEnd type="none" w="med" len="med"/>
            </a:ln>
          </p:spPr>
        </p:sp>
        <p:sp>
          <p:nvSpPr>
            <p:cNvPr id="147509" name="Line 28"/>
            <p:cNvSpPr/>
            <p:nvPr/>
          </p:nvSpPr>
          <p:spPr>
            <a:xfrm>
              <a:off x="4651" y="3033"/>
              <a:ext cx="0" cy="72"/>
            </a:xfrm>
            <a:prstGeom prst="line">
              <a:avLst/>
            </a:prstGeom>
            <a:ln w="19050" cap="flat" cmpd="sng">
              <a:solidFill>
                <a:schemeClr val="tx1"/>
              </a:solidFill>
              <a:prstDash val="solid"/>
              <a:headEnd type="none" w="med" len="med"/>
              <a:tailEnd type="none" w="med" len="med"/>
            </a:ln>
          </p:spPr>
        </p:sp>
        <p:sp>
          <p:nvSpPr>
            <p:cNvPr id="147510" name="Line 29"/>
            <p:cNvSpPr/>
            <p:nvPr/>
          </p:nvSpPr>
          <p:spPr>
            <a:xfrm>
              <a:off x="4707" y="3033"/>
              <a:ext cx="0" cy="72"/>
            </a:xfrm>
            <a:prstGeom prst="line">
              <a:avLst/>
            </a:prstGeom>
            <a:ln w="19050" cap="flat" cmpd="sng">
              <a:solidFill>
                <a:schemeClr val="tx1"/>
              </a:solidFill>
              <a:prstDash val="solid"/>
              <a:headEnd type="none" w="med" len="med"/>
              <a:tailEnd type="none" w="med" len="med"/>
            </a:ln>
          </p:spPr>
        </p:sp>
        <p:sp>
          <p:nvSpPr>
            <p:cNvPr id="147511" name="Line 30"/>
            <p:cNvSpPr/>
            <p:nvPr/>
          </p:nvSpPr>
          <p:spPr>
            <a:xfrm>
              <a:off x="4422" y="3034"/>
              <a:ext cx="0" cy="72"/>
            </a:xfrm>
            <a:prstGeom prst="line">
              <a:avLst/>
            </a:prstGeom>
            <a:ln w="19050" cap="flat" cmpd="sng">
              <a:solidFill>
                <a:schemeClr val="tx1"/>
              </a:solidFill>
              <a:prstDash val="solid"/>
              <a:headEnd type="none" w="med" len="med"/>
              <a:tailEnd type="none" w="med" len="med"/>
            </a:ln>
          </p:spPr>
        </p:sp>
        <p:sp>
          <p:nvSpPr>
            <p:cNvPr id="147512" name="Rectangle 31"/>
            <p:cNvSpPr/>
            <p:nvPr/>
          </p:nvSpPr>
          <p:spPr>
            <a:xfrm>
              <a:off x="4328" y="3173"/>
              <a:ext cx="64" cy="93"/>
            </a:xfrm>
            <a:prstGeom prst="rect">
              <a:avLst/>
            </a:prstGeom>
            <a:solidFill>
              <a:srgbClr val="FFFF00"/>
            </a:solidFill>
            <a:ln w="9525" cap="flat" cmpd="sng">
              <a:solidFill>
                <a:schemeClr val="tx1"/>
              </a:solidFill>
              <a:prstDash val="solid"/>
              <a:miter/>
              <a:headEnd type="none" w="med" len="med"/>
              <a:tailEnd type="none" w="med" len="med"/>
            </a:ln>
          </p:spPr>
          <p:txBody>
            <a:bodyPr wrap="none" anchor="ctr"/>
            <a:lstStyle/>
            <a:p>
              <a:pPr>
                <a:spcBef>
                  <a:spcPct val="20000"/>
                </a:spcBef>
                <a:buClr>
                  <a:schemeClr val="accent2"/>
                </a:buClr>
                <a:buSzPct val="85000"/>
                <a:buFont typeface="ZapfDingbats" pitchFamily="82" charset="2"/>
              </a:pPr>
              <a:endParaRPr sz="2400" dirty="0">
                <a:latin typeface="Arial" panose="020B0604020202020204" pitchFamily="34" charset="0"/>
              </a:endParaRPr>
            </a:p>
          </p:txBody>
        </p:sp>
        <p:sp>
          <p:nvSpPr>
            <p:cNvPr id="147513" name="Rectangle 32"/>
            <p:cNvSpPr/>
            <p:nvPr/>
          </p:nvSpPr>
          <p:spPr>
            <a:xfrm>
              <a:off x="4414" y="3173"/>
              <a:ext cx="64" cy="93"/>
            </a:xfrm>
            <a:prstGeom prst="rect">
              <a:avLst/>
            </a:prstGeom>
            <a:solidFill>
              <a:srgbClr val="FFFF00"/>
            </a:solidFill>
            <a:ln w="9525" cap="flat" cmpd="sng">
              <a:solidFill>
                <a:schemeClr val="tx1"/>
              </a:solidFill>
              <a:prstDash val="solid"/>
              <a:miter/>
              <a:headEnd type="none" w="med" len="med"/>
              <a:tailEnd type="none" w="med" len="med"/>
            </a:ln>
          </p:spPr>
          <p:txBody>
            <a:bodyPr wrap="none" anchor="ctr"/>
            <a:lstStyle/>
            <a:p>
              <a:pPr>
                <a:spcBef>
                  <a:spcPct val="20000"/>
                </a:spcBef>
                <a:buClr>
                  <a:schemeClr val="accent2"/>
                </a:buClr>
                <a:buSzPct val="85000"/>
                <a:buFont typeface="ZapfDingbats" pitchFamily="82" charset="2"/>
              </a:pPr>
              <a:endParaRPr sz="2400" dirty="0">
                <a:latin typeface="Arial" panose="020B0604020202020204" pitchFamily="34" charset="0"/>
              </a:endParaRPr>
            </a:p>
          </p:txBody>
        </p:sp>
        <p:sp>
          <p:nvSpPr>
            <p:cNvPr id="147514" name="Rectangle 33"/>
            <p:cNvSpPr/>
            <p:nvPr/>
          </p:nvSpPr>
          <p:spPr>
            <a:xfrm>
              <a:off x="4500" y="3172"/>
              <a:ext cx="64" cy="93"/>
            </a:xfrm>
            <a:prstGeom prst="rect">
              <a:avLst/>
            </a:prstGeom>
            <a:solidFill>
              <a:srgbClr val="FFFF00"/>
            </a:solidFill>
            <a:ln w="9525" cap="flat" cmpd="sng">
              <a:solidFill>
                <a:schemeClr val="tx1"/>
              </a:solidFill>
              <a:prstDash val="solid"/>
              <a:miter/>
              <a:headEnd type="none" w="med" len="med"/>
              <a:tailEnd type="none" w="med" len="med"/>
            </a:ln>
          </p:spPr>
          <p:txBody>
            <a:bodyPr wrap="none" anchor="ctr"/>
            <a:lstStyle/>
            <a:p>
              <a:pPr>
                <a:spcBef>
                  <a:spcPct val="20000"/>
                </a:spcBef>
                <a:buClr>
                  <a:schemeClr val="accent2"/>
                </a:buClr>
                <a:buSzPct val="85000"/>
                <a:buFont typeface="ZapfDingbats" pitchFamily="82" charset="2"/>
              </a:pPr>
              <a:endParaRPr sz="2400" dirty="0">
                <a:latin typeface="Arial" panose="020B0604020202020204" pitchFamily="34" charset="0"/>
              </a:endParaRPr>
            </a:p>
          </p:txBody>
        </p:sp>
        <p:sp>
          <p:nvSpPr>
            <p:cNvPr id="147515" name="Rectangle 34"/>
            <p:cNvSpPr/>
            <p:nvPr/>
          </p:nvSpPr>
          <p:spPr>
            <a:xfrm>
              <a:off x="4597" y="3170"/>
              <a:ext cx="64" cy="93"/>
            </a:xfrm>
            <a:prstGeom prst="rect">
              <a:avLst/>
            </a:prstGeom>
            <a:solidFill>
              <a:srgbClr val="FFFF00"/>
            </a:solidFill>
            <a:ln w="9525" cap="flat" cmpd="sng">
              <a:solidFill>
                <a:schemeClr val="tx1"/>
              </a:solidFill>
              <a:prstDash val="solid"/>
              <a:miter/>
              <a:headEnd type="none" w="med" len="med"/>
              <a:tailEnd type="none" w="med" len="med"/>
            </a:ln>
          </p:spPr>
          <p:txBody>
            <a:bodyPr wrap="none" anchor="ctr"/>
            <a:lstStyle/>
            <a:p>
              <a:pPr>
                <a:spcBef>
                  <a:spcPct val="20000"/>
                </a:spcBef>
                <a:buClr>
                  <a:schemeClr val="accent2"/>
                </a:buClr>
                <a:buSzPct val="85000"/>
                <a:buFont typeface="ZapfDingbats" pitchFamily="82" charset="2"/>
              </a:pPr>
              <a:endParaRPr sz="2400" dirty="0">
                <a:latin typeface="Arial" panose="020B0604020202020204" pitchFamily="34" charset="0"/>
              </a:endParaRPr>
            </a:p>
          </p:txBody>
        </p:sp>
        <p:sp>
          <p:nvSpPr>
            <p:cNvPr id="147516" name="Rectangle 35"/>
            <p:cNvSpPr/>
            <p:nvPr/>
          </p:nvSpPr>
          <p:spPr>
            <a:xfrm>
              <a:off x="4693" y="3170"/>
              <a:ext cx="64" cy="93"/>
            </a:xfrm>
            <a:prstGeom prst="rect">
              <a:avLst/>
            </a:prstGeom>
            <a:solidFill>
              <a:srgbClr val="FFFF00"/>
            </a:solidFill>
            <a:ln w="9525" cap="flat" cmpd="sng">
              <a:solidFill>
                <a:schemeClr val="tx1"/>
              </a:solidFill>
              <a:prstDash val="solid"/>
              <a:miter/>
              <a:headEnd type="none" w="med" len="med"/>
              <a:tailEnd type="none" w="med" len="med"/>
            </a:ln>
          </p:spPr>
          <p:txBody>
            <a:bodyPr wrap="none" anchor="ctr"/>
            <a:lstStyle/>
            <a:p>
              <a:pPr>
                <a:spcBef>
                  <a:spcPct val="20000"/>
                </a:spcBef>
                <a:buClr>
                  <a:schemeClr val="accent2"/>
                </a:buClr>
                <a:buSzPct val="85000"/>
                <a:buFont typeface="ZapfDingbats" pitchFamily="82" charset="2"/>
              </a:pPr>
              <a:endParaRPr sz="2400" dirty="0">
                <a:latin typeface="Arial" panose="020B0604020202020204" pitchFamily="34" charset="0"/>
              </a:endParaRPr>
            </a:p>
          </p:txBody>
        </p:sp>
      </p:grpSp>
      <p:pic>
        <p:nvPicPr>
          <p:cNvPr id="147467" name="Picture 36" descr="Alice"/>
          <p:cNvPicPr>
            <a:picLocks noChangeAspect="1"/>
          </p:cNvPicPr>
          <p:nvPr/>
        </p:nvPicPr>
        <p:blipFill>
          <a:blip r:embed="rId3"/>
          <a:stretch>
            <a:fillRect/>
          </a:stretch>
        </p:blipFill>
        <p:spPr>
          <a:xfrm>
            <a:off x="3614737" y="4956840"/>
            <a:ext cx="561975" cy="693738"/>
          </a:xfrm>
          <a:prstGeom prst="rect">
            <a:avLst/>
          </a:prstGeom>
          <a:noFill/>
          <a:ln w="9525">
            <a:noFill/>
          </a:ln>
        </p:spPr>
      </p:pic>
      <p:pic>
        <p:nvPicPr>
          <p:cNvPr id="147468" name="Picture 37" descr="Bob"/>
          <p:cNvPicPr>
            <a:picLocks noChangeAspect="1"/>
          </p:cNvPicPr>
          <p:nvPr/>
        </p:nvPicPr>
        <p:blipFill>
          <a:blip r:embed="rId4"/>
          <a:stretch>
            <a:fillRect/>
          </a:stretch>
        </p:blipFill>
        <p:spPr>
          <a:xfrm>
            <a:off x="11004550" y="4861590"/>
            <a:ext cx="676275" cy="690563"/>
          </a:xfrm>
          <a:prstGeom prst="rect">
            <a:avLst/>
          </a:prstGeom>
          <a:noFill/>
          <a:ln w="9525">
            <a:noFill/>
          </a:ln>
        </p:spPr>
      </p:pic>
      <p:grpSp>
        <p:nvGrpSpPr>
          <p:cNvPr id="147469" name="Group 48"/>
          <p:cNvGrpSpPr/>
          <p:nvPr/>
        </p:nvGrpSpPr>
        <p:grpSpPr>
          <a:xfrm>
            <a:off x="8210550" y="4737765"/>
            <a:ext cx="809625" cy="1049338"/>
            <a:chOff x="4296" y="2627"/>
            <a:chExt cx="510" cy="661"/>
          </a:xfrm>
        </p:grpSpPr>
        <p:sp>
          <p:nvSpPr>
            <p:cNvPr id="147487" name="Rectangle 49"/>
            <p:cNvSpPr/>
            <p:nvPr/>
          </p:nvSpPr>
          <p:spPr>
            <a:xfrm>
              <a:off x="4296" y="2652"/>
              <a:ext cx="510" cy="636"/>
            </a:xfrm>
            <a:prstGeom prst="rect">
              <a:avLst/>
            </a:prstGeom>
            <a:solidFill>
              <a:schemeClr val="accent2"/>
            </a:solidFill>
            <a:ln w="19050" cap="flat" cmpd="sng">
              <a:solidFill>
                <a:schemeClr val="tx1"/>
              </a:solidFill>
              <a:prstDash val="solid"/>
              <a:miter/>
              <a:headEnd type="none" w="med" len="med"/>
              <a:tailEnd type="none" w="med" len="med"/>
            </a:ln>
          </p:spPr>
          <p:txBody>
            <a:bodyPr wrap="none" anchor="ctr"/>
            <a:lstStyle/>
            <a:p>
              <a:pPr>
                <a:spcBef>
                  <a:spcPct val="20000"/>
                </a:spcBef>
                <a:buClr>
                  <a:schemeClr val="accent2"/>
                </a:buClr>
                <a:buSzPct val="85000"/>
                <a:buFont typeface="ZapfDingbats" pitchFamily="82" charset="2"/>
              </a:pPr>
              <a:endParaRPr sz="2400" dirty="0">
                <a:latin typeface="Arial" panose="020B0604020202020204" pitchFamily="34" charset="0"/>
              </a:endParaRPr>
            </a:p>
          </p:txBody>
        </p:sp>
        <p:sp>
          <p:nvSpPr>
            <p:cNvPr id="147488" name="Text Box 50"/>
            <p:cNvSpPr txBox="1"/>
            <p:nvPr/>
          </p:nvSpPr>
          <p:spPr>
            <a:xfrm>
              <a:off x="4354" y="2627"/>
              <a:ext cx="371" cy="368"/>
            </a:xfrm>
            <a:prstGeom prst="rect">
              <a:avLst/>
            </a:prstGeom>
            <a:noFill/>
            <a:ln w="9525">
              <a:noFill/>
            </a:ln>
          </p:spPr>
          <p:txBody>
            <a:bodyPr wrap="none">
              <a:spAutoFit/>
            </a:bodyPr>
            <a:lstStyle/>
            <a:p>
              <a:pPr algn="ctr"/>
              <a:r>
                <a:rPr lang="zh-CN" altLang="en-US" sz="1600" dirty="0">
                  <a:latin typeface="Arial" panose="020B0604020202020204" pitchFamily="34" charset="0"/>
                </a:rPr>
                <a:t>传送</a:t>
              </a:r>
            </a:p>
            <a:p>
              <a:pPr algn="ctr"/>
              <a:r>
                <a:rPr lang="zh-CN" altLang="en-US" sz="1600" dirty="0">
                  <a:latin typeface="Arial" panose="020B0604020202020204" pitchFamily="34" charset="0"/>
                </a:rPr>
                <a:t>代理</a:t>
              </a:r>
              <a:endParaRPr lang="zh-CN" altLang="en-US" sz="2400" dirty="0">
                <a:latin typeface="Arial" panose="020B0604020202020204" pitchFamily="34" charset="0"/>
              </a:endParaRPr>
            </a:p>
          </p:txBody>
        </p:sp>
        <p:sp>
          <p:nvSpPr>
            <p:cNvPr id="147489" name="Rectangle 51"/>
            <p:cNvSpPr/>
            <p:nvPr/>
          </p:nvSpPr>
          <p:spPr>
            <a:xfrm>
              <a:off x="4320" y="3006"/>
              <a:ext cx="450" cy="120"/>
            </a:xfrm>
            <a:prstGeom prst="rect">
              <a:avLst/>
            </a:prstGeom>
            <a:solidFill>
              <a:srgbClr val="00FF00"/>
            </a:solidFill>
            <a:ln w="19050" cap="flat" cmpd="sng">
              <a:solidFill>
                <a:schemeClr val="tx1"/>
              </a:solidFill>
              <a:prstDash val="solid"/>
              <a:miter/>
              <a:headEnd type="none" w="med" len="med"/>
              <a:tailEnd type="none" w="med" len="med"/>
            </a:ln>
          </p:spPr>
          <p:txBody>
            <a:bodyPr wrap="none" anchor="ctr"/>
            <a:lstStyle/>
            <a:p>
              <a:pPr>
                <a:spcBef>
                  <a:spcPct val="20000"/>
                </a:spcBef>
                <a:buClr>
                  <a:schemeClr val="accent2"/>
                </a:buClr>
                <a:buSzPct val="85000"/>
                <a:buFont typeface="ZapfDingbats" pitchFamily="82" charset="2"/>
              </a:pPr>
              <a:endParaRPr sz="2400" dirty="0">
                <a:latin typeface="Arial" panose="020B0604020202020204" pitchFamily="34" charset="0"/>
              </a:endParaRPr>
            </a:p>
          </p:txBody>
        </p:sp>
        <p:sp>
          <p:nvSpPr>
            <p:cNvPr id="147490" name="Line 52"/>
            <p:cNvSpPr/>
            <p:nvPr/>
          </p:nvSpPr>
          <p:spPr>
            <a:xfrm>
              <a:off x="4369" y="3034"/>
              <a:ext cx="0" cy="72"/>
            </a:xfrm>
            <a:prstGeom prst="line">
              <a:avLst/>
            </a:prstGeom>
            <a:ln w="19050" cap="flat" cmpd="sng">
              <a:solidFill>
                <a:schemeClr val="tx1"/>
              </a:solidFill>
              <a:prstDash val="solid"/>
              <a:headEnd type="none" w="med" len="med"/>
              <a:tailEnd type="none" w="med" len="med"/>
            </a:ln>
          </p:spPr>
        </p:sp>
        <p:sp>
          <p:nvSpPr>
            <p:cNvPr id="147491" name="Line 53"/>
            <p:cNvSpPr/>
            <p:nvPr/>
          </p:nvSpPr>
          <p:spPr>
            <a:xfrm>
              <a:off x="4478" y="3033"/>
              <a:ext cx="0" cy="72"/>
            </a:xfrm>
            <a:prstGeom prst="line">
              <a:avLst/>
            </a:prstGeom>
            <a:ln w="19050" cap="flat" cmpd="sng">
              <a:solidFill>
                <a:schemeClr val="tx1"/>
              </a:solidFill>
              <a:prstDash val="solid"/>
              <a:headEnd type="none" w="med" len="med"/>
              <a:tailEnd type="none" w="med" len="med"/>
            </a:ln>
          </p:spPr>
        </p:sp>
        <p:sp>
          <p:nvSpPr>
            <p:cNvPr id="147492" name="Line 54"/>
            <p:cNvSpPr/>
            <p:nvPr/>
          </p:nvSpPr>
          <p:spPr>
            <a:xfrm>
              <a:off x="4533" y="3035"/>
              <a:ext cx="0" cy="72"/>
            </a:xfrm>
            <a:prstGeom prst="line">
              <a:avLst/>
            </a:prstGeom>
            <a:ln w="19050" cap="flat" cmpd="sng">
              <a:solidFill>
                <a:schemeClr val="tx1"/>
              </a:solidFill>
              <a:prstDash val="solid"/>
              <a:headEnd type="none" w="med" len="med"/>
              <a:tailEnd type="none" w="med" len="med"/>
            </a:ln>
          </p:spPr>
        </p:sp>
        <p:sp>
          <p:nvSpPr>
            <p:cNvPr id="147493" name="Line 55"/>
            <p:cNvSpPr/>
            <p:nvPr/>
          </p:nvSpPr>
          <p:spPr>
            <a:xfrm>
              <a:off x="4590" y="3033"/>
              <a:ext cx="0" cy="72"/>
            </a:xfrm>
            <a:prstGeom prst="line">
              <a:avLst/>
            </a:prstGeom>
            <a:ln w="19050" cap="flat" cmpd="sng">
              <a:solidFill>
                <a:schemeClr val="tx1"/>
              </a:solidFill>
              <a:prstDash val="solid"/>
              <a:headEnd type="none" w="med" len="med"/>
              <a:tailEnd type="none" w="med" len="med"/>
            </a:ln>
          </p:spPr>
        </p:sp>
        <p:sp>
          <p:nvSpPr>
            <p:cNvPr id="147494" name="Line 56"/>
            <p:cNvSpPr/>
            <p:nvPr/>
          </p:nvSpPr>
          <p:spPr>
            <a:xfrm>
              <a:off x="4651" y="3033"/>
              <a:ext cx="0" cy="72"/>
            </a:xfrm>
            <a:prstGeom prst="line">
              <a:avLst/>
            </a:prstGeom>
            <a:ln w="19050" cap="flat" cmpd="sng">
              <a:solidFill>
                <a:schemeClr val="tx1"/>
              </a:solidFill>
              <a:prstDash val="solid"/>
              <a:headEnd type="none" w="med" len="med"/>
              <a:tailEnd type="none" w="med" len="med"/>
            </a:ln>
          </p:spPr>
        </p:sp>
        <p:sp>
          <p:nvSpPr>
            <p:cNvPr id="147495" name="Line 57"/>
            <p:cNvSpPr/>
            <p:nvPr/>
          </p:nvSpPr>
          <p:spPr>
            <a:xfrm>
              <a:off x="4707" y="3033"/>
              <a:ext cx="0" cy="72"/>
            </a:xfrm>
            <a:prstGeom prst="line">
              <a:avLst/>
            </a:prstGeom>
            <a:ln w="19050" cap="flat" cmpd="sng">
              <a:solidFill>
                <a:schemeClr val="tx1"/>
              </a:solidFill>
              <a:prstDash val="solid"/>
              <a:headEnd type="none" w="med" len="med"/>
              <a:tailEnd type="none" w="med" len="med"/>
            </a:ln>
          </p:spPr>
        </p:sp>
        <p:sp>
          <p:nvSpPr>
            <p:cNvPr id="147496" name="Line 58"/>
            <p:cNvSpPr/>
            <p:nvPr/>
          </p:nvSpPr>
          <p:spPr>
            <a:xfrm>
              <a:off x="4422" y="3034"/>
              <a:ext cx="0" cy="72"/>
            </a:xfrm>
            <a:prstGeom prst="line">
              <a:avLst/>
            </a:prstGeom>
            <a:ln w="19050" cap="flat" cmpd="sng">
              <a:solidFill>
                <a:schemeClr val="tx1"/>
              </a:solidFill>
              <a:prstDash val="solid"/>
              <a:headEnd type="none" w="med" len="med"/>
              <a:tailEnd type="none" w="med" len="med"/>
            </a:ln>
          </p:spPr>
        </p:sp>
        <p:sp>
          <p:nvSpPr>
            <p:cNvPr id="147497" name="Rectangle 59"/>
            <p:cNvSpPr/>
            <p:nvPr/>
          </p:nvSpPr>
          <p:spPr>
            <a:xfrm>
              <a:off x="4328" y="3173"/>
              <a:ext cx="64" cy="93"/>
            </a:xfrm>
            <a:prstGeom prst="rect">
              <a:avLst/>
            </a:prstGeom>
            <a:solidFill>
              <a:srgbClr val="FFFF00"/>
            </a:solidFill>
            <a:ln w="9525" cap="flat" cmpd="sng">
              <a:solidFill>
                <a:schemeClr val="tx1"/>
              </a:solidFill>
              <a:prstDash val="solid"/>
              <a:miter/>
              <a:headEnd type="none" w="med" len="med"/>
              <a:tailEnd type="none" w="med" len="med"/>
            </a:ln>
          </p:spPr>
          <p:txBody>
            <a:bodyPr wrap="none" anchor="ctr"/>
            <a:lstStyle/>
            <a:p>
              <a:pPr>
                <a:spcBef>
                  <a:spcPct val="20000"/>
                </a:spcBef>
                <a:buClr>
                  <a:schemeClr val="accent2"/>
                </a:buClr>
                <a:buSzPct val="85000"/>
                <a:buFont typeface="ZapfDingbats" pitchFamily="82" charset="2"/>
              </a:pPr>
              <a:endParaRPr sz="2400" dirty="0">
                <a:latin typeface="Arial" panose="020B0604020202020204" pitchFamily="34" charset="0"/>
              </a:endParaRPr>
            </a:p>
          </p:txBody>
        </p:sp>
        <p:sp>
          <p:nvSpPr>
            <p:cNvPr id="147498" name="Rectangle 60"/>
            <p:cNvSpPr/>
            <p:nvPr/>
          </p:nvSpPr>
          <p:spPr>
            <a:xfrm>
              <a:off x="4414" y="3173"/>
              <a:ext cx="64" cy="93"/>
            </a:xfrm>
            <a:prstGeom prst="rect">
              <a:avLst/>
            </a:prstGeom>
            <a:solidFill>
              <a:srgbClr val="FFFF00"/>
            </a:solidFill>
            <a:ln w="9525" cap="flat" cmpd="sng">
              <a:solidFill>
                <a:schemeClr val="tx1"/>
              </a:solidFill>
              <a:prstDash val="solid"/>
              <a:miter/>
              <a:headEnd type="none" w="med" len="med"/>
              <a:tailEnd type="none" w="med" len="med"/>
            </a:ln>
          </p:spPr>
          <p:txBody>
            <a:bodyPr wrap="none" anchor="ctr"/>
            <a:lstStyle/>
            <a:p>
              <a:pPr>
                <a:spcBef>
                  <a:spcPct val="20000"/>
                </a:spcBef>
                <a:buClr>
                  <a:schemeClr val="accent2"/>
                </a:buClr>
                <a:buSzPct val="85000"/>
                <a:buFont typeface="ZapfDingbats" pitchFamily="82" charset="2"/>
              </a:pPr>
              <a:endParaRPr sz="2400" dirty="0">
                <a:latin typeface="Arial" panose="020B0604020202020204" pitchFamily="34" charset="0"/>
              </a:endParaRPr>
            </a:p>
          </p:txBody>
        </p:sp>
        <p:sp>
          <p:nvSpPr>
            <p:cNvPr id="147499" name="Rectangle 61"/>
            <p:cNvSpPr/>
            <p:nvPr/>
          </p:nvSpPr>
          <p:spPr>
            <a:xfrm>
              <a:off x="4500" y="3172"/>
              <a:ext cx="64" cy="93"/>
            </a:xfrm>
            <a:prstGeom prst="rect">
              <a:avLst/>
            </a:prstGeom>
            <a:solidFill>
              <a:srgbClr val="FFFF00"/>
            </a:solidFill>
            <a:ln w="9525" cap="flat" cmpd="sng">
              <a:solidFill>
                <a:schemeClr val="tx1"/>
              </a:solidFill>
              <a:prstDash val="solid"/>
              <a:miter/>
              <a:headEnd type="none" w="med" len="med"/>
              <a:tailEnd type="none" w="med" len="med"/>
            </a:ln>
          </p:spPr>
          <p:txBody>
            <a:bodyPr wrap="none" anchor="ctr"/>
            <a:lstStyle/>
            <a:p>
              <a:pPr>
                <a:spcBef>
                  <a:spcPct val="20000"/>
                </a:spcBef>
                <a:buClr>
                  <a:schemeClr val="accent2"/>
                </a:buClr>
                <a:buSzPct val="85000"/>
                <a:buFont typeface="ZapfDingbats" pitchFamily="82" charset="2"/>
              </a:pPr>
              <a:endParaRPr sz="2400" dirty="0">
                <a:latin typeface="Arial" panose="020B0604020202020204" pitchFamily="34" charset="0"/>
              </a:endParaRPr>
            </a:p>
          </p:txBody>
        </p:sp>
        <p:sp>
          <p:nvSpPr>
            <p:cNvPr id="147500" name="Rectangle 62"/>
            <p:cNvSpPr/>
            <p:nvPr/>
          </p:nvSpPr>
          <p:spPr>
            <a:xfrm>
              <a:off x="4597" y="3170"/>
              <a:ext cx="64" cy="93"/>
            </a:xfrm>
            <a:prstGeom prst="rect">
              <a:avLst/>
            </a:prstGeom>
            <a:solidFill>
              <a:srgbClr val="FFFF00"/>
            </a:solidFill>
            <a:ln w="9525" cap="flat" cmpd="sng">
              <a:solidFill>
                <a:schemeClr val="tx1"/>
              </a:solidFill>
              <a:prstDash val="solid"/>
              <a:miter/>
              <a:headEnd type="none" w="med" len="med"/>
              <a:tailEnd type="none" w="med" len="med"/>
            </a:ln>
          </p:spPr>
          <p:txBody>
            <a:bodyPr wrap="none" anchor="ctr"/>
            <a:lstStyle/>
            <a:p>
              <a:pPr>
                <a:spcBef>
                  <a:spcPct val="20000"/>
                </a:spcBef>
                <a:buClr>
                  <a:schemeClr val="accent2"/>
                </a:buClr>
                <a:buSzPct val="85000"/>
                <a:buFont typeface="ZapfDingbats" pitchFamily="82" charset="2"/>
              </a:pPr>
              <a:endParaRPr sz="2400" dirty="0">
                <a:latin typeface="Arial" panose="020B0604020202020204" pitchFamily="34" charset="0"/>
              </a:endParaRPr>
            </a:p>
          </p:txBody>
        </p:sp>
        <p:sp>
          <p:nvSpPr>
            <p:cNvPr id="147501" name="Rectangle 63"/>
            <p:cNvSpPr/>
            <p:nvPr/>
          </p:nvSpPr>
          <p:spPr>
            <a:xfrm>
              <a:off x="4693" y="3170"/>
              <a:ext cx="64" cy="93"/>
            </a:xfrm>
            <a:prstGeom prst="rect">
              <a:avLst/>
            </a:prstGeom>
            <a:solidFill>
              <a:srgbClr val="FFFF00"/>
            </a:solidFill>
            <a:ln w="9525" cap="flat" cmpd="sng">
              <a:solidFill>
                <a:schemeClr val="tx1"/>
              </a:solidFill>
              <a:prstDash val="solid"/>
              <a:miter/>
              <a:headEnd type="none" w="med" len="med"/>
              <a:tailEnd type="none" w="med" len="med"/>
            </a:ln>
          </p:spPr>
          <p:txBody>
            <a:bodyPr wrap="none" anchor="ctr"/>
            <a:lstStyle/>
            <a:p>
              <a:pPr>
                <a:spcBef>
                  <a:spcPct val="20000"/>
                </a:spcBef>
                <a:buClr>
                  <a:schemeClr val="accent2"/>
                </a:buClr>
                <a:buSzPct val="85000"/>
                <a:buFont typeface="ZapfDingbats" pitchFamily="82" charset="2"/>
              </a:pPr>
              <a:endParaRPr sz="2400" dirty="0">
                <a:latin typeface="Arial" panose="020B0604020202020204" pitchFamily="34" charset="0"/>
              </a:endParaRPr>
            </a:p>
          </p:txBody>
        </p:sp>
      </p:grpSp>
      <p:sp>
        <p:nvSpPr>
          <p:cNvPr id="147470" name="Line 69"/>
          <p:cNvSpPr/>
          <p:nvPr/>
        </p:nvSpPr>
        <p:spPr>
          <a:xfrm>
            <a:off x="5140325" y="5329903"/>
            <a:ext cx="892175" cy="146050"/>
          </a:xfrm>
          <a:prstGeom prst="line">
            <a:avLst/>
          </a:prstGeom>
          <a:ln w="12700" cap="flat" cmpd="sng">
            <a:solidFill>
              <a:schemeClr val="accent2"/>
            </a:solidFill>
            <a:prstDash val="solid"/>
            <a:headEnd type="none" w="med" len="med"/>
            <a:tailEnd type="triangle" w="med" len="med"/>
          </a:ln>
        </p:spPr>
      </p:sp>
      <p:sp>
        <p:nvSpPr>
          <p:cNvPr id="147471" name="Line 70"/>
          <p:cNvSpPr/>
          <p:nvPr/>
        </p:nvSpPr>
        <p:spPr>
          <a:xfrm>
            <a:off x="6826250" y="5464840"/>
            <a:ext cx="1379537" cy="219075"/>
          </a:xfrm>
          <a:prstGeom prst="line">
            <a:avLst/>
          </a:prstGeom>
          <a:ln w="12700" cap="flat" cmpd="sng">
            <a:solidFill>
              <a:schemeClr val="accent2"/>
            </a:solidFill>
            <a:prstDash val="solid"/>
            <a:headEnd type="none" w="med" len="med"/>
            <a:tailEnd type="triangle" w="med" len="med"/>
          </a:ln>
        </p:spPr>
      </p:sp>
      <p:sp>
        <p:nvSpPr>
          <p:cNvPr id="147472" name="Line 71"/>
          <p:cNvSpPr/>
          <p:nvPr/>
        </p:nvSpPr>
        <p:spPr>
          <a:xfrm flipV="1">
            <a:off x="9056687" y="5244178"/>
            <a:ext cx="1027113" cy="427037"/>
          </a:xfrm>
          <a:prstGeom prst="line">
            <a:avLst/>
          </a:prstGeom>
          <a:ln w="12700" cap="flat" cmpd="sng">
            <a:solidFill>
              <a:schemeClr val="accent2"/>
            </a:solidFill>
            <a:prstDash val="solid"/>
            <a:headEnd type="none" w="med" len="med"/>
            <a:tailEnd type="triangle" w="med" len="med"/>
          </a:ln>
        </p:spPr>
      </p:sp>
      <p:sp>
        <p:nvSpPr>
          <p:cNvPr id="147473" name="Oval 72"/>
          <p:cNvSpPr/>
          <p:nvPr/>
        </p:nvSpPr>
        <p:spPr>
          <a:xfrm>
            <a:off x="4270375" y="4779040"/>
            <a:ext cx="292100" cy="244475"/>
          </a:xfrm>
          <a:prstGeom prst="ellipse">
            <a:avLst/>
          </a:prstGeom>
          <a:solidFill>
            <a:schemeClr val="bg1"/>
          </a:solidFill>
          <a:ln w="12700" cap="flat" cmpd="sng">
            <a:solidFill>
              <a:schemeClr val="accent2"/>
            </a:solidFill>
            <a:prstDash val="solid"/>
            <a:headEnd type="none" w="med" len="med"/>
            <a:tailEnd type="none" w="med" len="med"/>
          </a:ln>
        </p:spPr>
        <p:txBody>
          <a:bodyPr wrap="none" anchor="ctr"/>
          <a:lstStyle/>
          <a:p>
            <a:pPr algn="ctr">
              <a:spcBef>
                <a:spcPct val="20000"/>
              </a:spcBef>
              <a:buClr>
                <a:schemeClr val="accent2"/>
              </a:buClr>
              <a:buSzPct val="85000"/>
              <a:buFont typeface="ZapfDingbats" pitchFamily="82" charset="2"/>
            </a:pPr>
            <a:r>
              <a:rPr lang="en-US" altLang="zh-CN" sz="1600" dirty="0">
                <a:latin typeface="Arial" panose="020B0604020202020204" pitchFamily="34" charset="0"/>
              </a:rPr>
              <a:t>1</a:t>
            </a:r>
            <a:endParaRPr lang="en-US" altLang="zh-CN" sz="2400" dirty="0">
              <a:latin typeface="Arial" panose="020B0604020202020204" pitchFamily="34" charset="0"/>
            </a:endParaRPr>
          </a:p>
        </p:txBody>
      </p:sp>
      <p:sp>
        <p:nvSpPr>
          <p:cNvPr id="147474" name="Oval 74"/>
          <p:cNvSpPr/>
          <p:nvPr/>
        </p:nvSpPr>
        <p:spPr>
          <a:xfrm>
            <a:off x="5380037" y="5274340"/>
            <a:ext cx="292100" cy="244475"/>
          </a:xfrm>
          <a:prstGeom prst="ellipse">
            <a:avLst/>
          </a:prstGeom>
          <a:solidFill>
            <a:schemeClr val="bg1"/>
          </a:solidFill>
          <a:ln w="12700" cap="flat" cmpd="sng">
            <a:solidFill>
              <a:schemeClr val="accent2"/>
            </a:solidFill>
            <a:prstDash val="solid"/>
            <a:headEnd type="none" w="med" len="med"/>
            <a:tailEnd type="none" w="med" len="med"/>
          </a:ln>
        </p:spPr>
        <p:txBody>
          <a:bodyPr wrap="none" anchor="ctr"/>
          <a:lstStyle/>
          <a:p>
            <a:pPr algn="ctr">
              <a:spcBef>
                <a:spcPct val="20000"/>
              </a:spcBef>
              <a:buClr>
                <a:schemeClr val="accent2"/>
              </a:buClr>
              <a:buSzPct val="85000"/>
              <a:buFont typeface="ZapfDingbats" pitchFamily="82" charset="2"/>
            </a:pPr>
            <a:r>
              <a:rPr lang="en-US" altLang="zh-CN" sz="1600" dirty="0">
                <a:latin typeface="Arial" panose="020B0604020202020204" pitchFamily="34" charset="0"/>
              </a:rPr>
              <a:t>2</a:t>
            </a:r>
            <a:endParaRPr lang="en-US" altLang="zh-CN" sz="2400" dirty="0">
              <a:latin typeface="Arial" panose="020B0604020202020204" pitchFamily="34" charset="0"/>
            </a:endParaRPr>
          </a:p>
        </p:txBody>
      </p:sp>
      <p:sp>
        <p:nvSpPr>
          <p:cNvPr id="147475" name="Oval 75"/>
          <p:cNvSpPr/>
          <p:nvPr/>
        </p:nvSpPr>
        <p:spPr>
          <a:xfrm>
            <a:off x="6251575" y="5353715"/>
            <a:ext cx="292100" cy="244475"/>
          </a:xfrm>
          <a:prstGeom prst="ellipse">
            <a:avLst/>
          </a:prstGeom>
          <a:solidFill>
            <a:schemeClr val="bg1"/>
          </a:solidFill>
          <a:ln w="12700" cap="flat" cmpd="sng">
            <a:solidFill>
              <a:schemeClr val="accent2"/>
            </a:solidFill>
            <a:prstDash val="solid"/>
            <a:headEnd type="none" w="med" len="med"/>
            <a:tailEnd type="none" w="med" len="med"/>
          </a:ln>
        </p:spPr>
        <p:txBody>
          <a:bodyPr wrap="none" anchor="ctr"/>
          <a:lstStyle/>
          <a:p>
            <a:pPr algn="ctr">
              <a:spcBef>
                <a:spcPct val="20000"/>
              </a:spcBef>
              <a:buClr>
                <a:schemeClr val="accent2"/>
              </a:buClr>
              <a:buSzPct val="85000"/>
              <a:buFont typeface="ZapfDingbats" pitchFamily="82" charset="2"/>
            </a:pPr>
            <a:r>
              <a:rPr lang="en-US" altLang="zh-CN" sz="1600" dirty="0">
                <a:latin typeface="Arial" panose="020B0604020202020204" pitchFamily="34" charset="0"/>
              </a:rPr>
              <a:t>3</a:t>
            </a:r>
            <a:endParaRPr lang="en-US" altLang="zh-CN" sz="2400" dirty="0">
              <a:latin typeface="Arial" panose="020B0604020202020204" pitchFamily="34" charset="0"/>
            </a:endParaRPr>
          </a:p>
        </p:txBody>
      </p:sp>
      <p:sp>
        <p:nvSpPr>
          <p:cNvPr id="147476" name="Oval 76"/>
          <p:cNvSpPr/>
          <p:nvPr/>
        </p:nvSpPr>
        <p:spPr>
          <a:xfrm>
            <a:off x="7362825" y="5439440"/>
            <a:ext cx="292100" cy="244475"/>
          </a:xfrm>
          <a:prstGeom prst="ellipse">
            <a:avLst/>
          </a:prstGeom>
          <a:solidFill>
            <a:schemeClr val="bg1"/>
          </a:solidFill>
          <a:ln w="12700" cap="flat" cmpd="sng">
            <a:solidFill>
              <a:schemeClr val="accent2"/>
            </a:solidFill>
            <a:prstDash val="solid"/>
            <a:headEnd type="none" w="med" len="med"/>
            <a:tailEnd type="none" w="med" len="med"/>
          </a:ln>
        </p:spPr>
        <p:txBody>
          <a:bodyPr wrap="none" anchor="ctr"/>
          <a:lstStyle/>
          <a:p>
            <a:pPr algn="ctr">
              <a:spcBef>
                <a:spcPct val="20000"/>
              </a:spcBef>
              <a:buClr>
                <a:schemeClr val="accent2"/>
              </a:buClr>
              <a:buSzPct val="85000"/>
              <a:buFont typeface="ZapfDingbats" pitchFamily="82" charset="2"/>
            </a:pPr>
            <a:r>
              <a:rPr lang="en-US" altLang="zh-CN" sz="1600" dirty="0">
                <a:latin typeface="Arial" panose="020B0604020202020204" pitchFamily="34" charset="0"/>
              </a:rPr>
              <a:t>4</a:t>
            </a:r>
            <a:endParaRPr lang="en-US" altLang="zh-CN" sz="2400" dirty="0">
              <a:latin typeface="Arial" panose="020B0604020202020204" pitchFamily="34" charset="0"/>
            </a:endParaRPr>
          </a:p>
        </p:txBody>
      </p:sp>
      <p:sp>
        <p:nvSpPr>
          <p:cNvPr id="147477" name="Oval 77"/>
          <p:cNvSpPr/>
          <p:nvPr/>
        </p:nvSpPr>
        <p:spPr>
          <a:xfrm>
            <a:off x="8467725" y="5771228"/>
            <a:ext cx="292100" cy="244475"/>
          </a:xfrm>
          <a:prstGeom prst="ellipse">
            <a:avLst/>
          </a:prstGeom>
          <a:solidFill>
            <a:schemeClr val="bg1"/>
          </a:solidFill>
          <a:ln w="12700" cap="flat" cmpd="sng">
            <a:solidFill>
              <a:schemeClr val="accent2"/>
            </a:solidFill>
            <a:prstDash val="solid"/>
            <a:headEnd type="none" w="med" len="med"/>
            <a:tailEnd type="none" w="med" len="med"/>
          </a:ln>
        </p:spPr>
        <p:txBody>
          <a:bodyPr wrap="none" anchor="ctr"/>
          <a:lstStyle/>
          <a:p>
            <a:pPr algn="ctr">
              <a:spcBef>
                <a:spcPct val="20000"/>
              </a:spcBef>
              <a:buClr>
                <a:schemeClr val="accent2"/>
              </a:buClr>
              <a:buSzPct val="85000"/>
              <a:buFont typeface="ZapfDingbats" pitchFamily="82" charset="2"/>
            </a:pPr>
            <a:r>
              <a:rPr lang="en-US" altLang="zh-CN" sz="1600" dirty="0">
                <a:latin typeface="Arial" panose="020B0604020202020204" pitchFamily="34" charset="0"/>
              </a:rPr>
              <a:t>5</a:t>
            </a:r>
            <a:endParaRPr lang="en-US" altLang="zh-CN" sz="2400" dirty="0">
              <a:latin typeface="Arial" panose="020B0604020202020204" pitchFamily="34" charset="0"/>
            </a:endParaRPr>
          </a:p>
        </p:txBody>
      </p:sp>
      <p:sp>
        <p:nvSpPr>
          <p:cNvPr id="147478" name="Oval 78"/>
          <p:cNvSpPr/>
          <p:nvPr/>
        </p:nvSpPr>
        <p:spPr>
          <a:xfrm>
            <a:off x="9390062" y="5341015"/>
            <a:ext cx="292100" cy="244475"/>
          </a:xfrm>
          <a:prstGeom prst="ellipse">
            <a:avLst/>
          </a:prstGeom>
          <a:solidFill>
            <a:schemeClr val="bg1"/>
          </a:solidFill>
          <a:ln w="12700" cap="flat" cmpd="sng">
            <a:solidFill>
              <a:schemeClr val="accent2"/>
            </a:solidFill>
            <a:prstDash val="solid"/>
            <a:headEnd type="none" w="med" len="med"/>
            <a:tailEnd type="none" w="med" len="med"/>
          </a:ln>
        </p:spPr>
        <p:txBody>
          <a:bodyPr wrap="none" anchor="ctr"/>
          <a:lstStyle/>
          <a:p>
            <a:pPr algn="ctr">
              <a:spcBef>
                <a:spcPct val="20000"/>
              </a:spcBef>
              <a:buClr>
                <a:schemeClr val="accent2"/>
              </a:buClr>
              <a:buSzPct val="85000"/>
              <a:buFont typeface="ZapfDingbats" pitchFamily="82" charset="2"/>
            </a:pPr>
            <a:r>
              <a:rPr lang="en-US" altLang="zh-CN" sz="1600" dirty="0">
                <a:latin typeface="Arial" panose="020B0604020202020204" pitchFamily="34" charset="0"/>
              </a:rPr>
              <a:t>6</a:t>
            </a:r>
            <a:endParaRPr lang="en-US" altLang="zh-CN" sz="2400" dirty="0">
              <a:latin typeface="Arial" panose="020B0604020202020204" pitchFamily="34" charset="0"/>
            </a:endParaRPr>
          </a:p>
        </p:txBody>
      </p:sp>
      <p:sp>
        <p:nvSpPr>
          <p:cNvPr id="147479" name="Text Box 95"/>
          <p:cNvSpPr txBox="1"/>
          <p:nvPr/>
        </p:nvSpPr>
        <p:spPr>
          <a:xfrm>
            <a:off x="5535612" y="5904578"/>
            <a:ext cx="1812290" cy="337185"/>
          </a:xfrm>
          <a:prstGeom prst="rect">
            <a:avLst/>
          </a:prstGeom>
          <a:noFill/>
        </p:spPr>
        <p:txBody>
          <a:bodyPr wrap="none" rtlCol="0" anchor="t">
            <a:spAutoFit/>
          </a:bodyPr>
          <a:lstStyle/>
          <a:p>
            <a:pPr lvl="0" algn="l">
              <a:buClrTx/>
              <a:buSzTx/>
              <a:buFontTx/>
            </a:pPr>
            <a:r>
              <a:rPr>
                <a:latin typeface="微软雅黑" panose="020B0503020204020204" pitchFamily="34" charset="-122"/>
                <a:ea typeface="微软雅黑" panose="020B0503020204020204" pitchFamily="34" charset="-122"/>
                <a:cs typeface="微软雅黑" panose="020B0503020204020204" pitchFamily="34" charset="-122"/>
                <a:sym typeface="+mn-ea"/>
              </a:rPr>
              <a:t>Alice的邮件服务器</a:t>
            </a:r>
          </a:p>
        </p:txBody>
      </p:sp>
      <p:grpSp>
        <p:nvGrpSpPr>
          <p:cNvPr id="147481" name="Group 169"/>
          <p:cNvGrpSpPr/>
          <p:nvPr/>
        </p:nvGrpSpPr>
        <p:grpSpPr>
          <a:xfrm>
            <a:off x="9906000" y="4644103"/>
            <a:ext cx="890587" cy="1054100"/>
            <a:chOff x="3588" y="550"/>
            <a:chExt cx="561" cy="664"/>
          </a:xfrm>
        </p:grpSpPr>
        <p:grpSp>
          <p:nvGrpSpPr>
            <p:cNvPr id="147482" name="Group 170"/>
            <p:cNvGrpSpPr/>
            <p:nvPr/>
          </p:nvGrpSpPr>
          <p:grpSpPr>
            <a:xfrm>
              <a:off x="3588" y="692"/>
              <a:ext cx="561" cy="522"/>
              <a:chOff x="-44" y="1473"/>
              <a:chExt cx="981" cy="1105"/>
            </a:xfrm>
          </p:grpSpPr>
          <p:pic>
            <p:nvPicPr>
              <p:cNvPr id="147485" name="Picture 171" descr="desktop_computer_stylized_medium"/>
              <p:cNvPicPr>
                <a:picLocks noChangeAspect="1"/>
              </p:cNvPicPr>
              <p:nvPr/>
            </p:nvPicPr>
            <p:blipFill>
              <a:blip r:embed="rId2"/>
              <a:stretch>
                <a:fillRect/>
              </a:stretch>
            </p:blipFill>
            <p:spPr>
              <a:xfrm flipH="1">
                <a:off x="-44" y="1473"/>
                <a:ext cx="981" cy="1105"/>
              </a:xfrm>
              <a:prstGeom prst="rect">
                <a:avLst/>
              </a:prstGeom>
              <a:noFill/>
              <a:ln w="9525">
                <a:noFill/>
              </a:ln>
            </p:spPr>
          </p:pic>
          <p:sp>
            <p:nvSpPr>
              <p:cNvPr id="147486" name="Freeform 172"/>
              <p:cNvSpPr/>
              <p:nvPr/>
            </p:nvSpPr>
            <p:spPr>
              <a:xfrm flipH="1">
                <a:off x="374" y="1579"/>
                <a:ext cx="477" cy="506"/>
              </a:xfrm>
              <a:custGeom>
                <a:avLst/>
                <a:gdLst>
                  <a:gd name="txL" fmla="*/ 0 w 356"/>
                  <a:gd name="txT" fmla="*/ 0 h 368"/>
                  <a:gd name="txR" fmla="*/ 356 w 356"/>
                  <a:gd name="txB" fmla="*/ 368 h 368"/>
                </a:gdLst>
                <a:ahLst/>
                <a:cxnLst>
                  <a:cxn ang="0">
                    <a:pos x="0" y="0"/>
                  </a:cxn>
                  <a:cxn ang="0">
                    <a:pos x="251028" y="21440"/>
                  </a:cxn>
                  <a:cxn ang="0">
                    <a:pos x="297791" y="446667"/>
                  </a:cxn>
                  <a:cxn ang="0">
                    <a:pos x="65629" y="558617"/>
                  </a:cxn>
                  <a:cxn ang="0">
                    <a:pos x="0" y="0"/>
                  </a:cxn>
                </a:cxnLst>
                <a:rect l="txL" t="txT" r="txR" b="txB"/>
                <a:pathLst>
                  <a:path w="356" h="368">
                    <a:moveTo>
                      <a:pt x="0" y="0"/>
                    </a:moveTo>
                    <a:lnTo>
                      <a:pt x="300" y="14"/>
                    </a:lnTo>
                    <a:lnTo>
                      <a:pt x="356" y="294"/>
                    </a:lnTo>
                    <a:lnTo>
                      <a:pt x="78" y="368"/>
                    </a:lnTo>
                    <a:lnTo>
                      <a:pt x="0" y="0"/>
                    </a:lnTo>
                    <a:close/>
                  </a:path>
                </a:pathLst>
              </a:custGeom>
              <a:gradFill rotWithShape="1">
                <a:gsLst>
                  <a:gs pos="0">
                    <a:srgbClr val="000099">
                      <a:alpha val="100000"/>
                    </a:srgbClr>
                  </a:gs>
                  <a:gs pos="100000">
                    <a:schemeClr val="bg1">
                      <a:alpha val="100000"/>
                    </a:schemeClr>
                  </a:gs>
                </a:gsLst>
                <a:lin ang="2700000" scaled="1"/>
                <a:tileRect/>
              </a:gradFill>
              <a:ln w="9525">
                <a:noFill/>
              </a:ln>
            </p:spPr>
            <p:txBody>
              <a:bodyPr/>
              <a:lstStyle/>
              <a:p>
                <a:endParaRPr lang="zh-CN" altLang="en-US"/>
              </a:p>
            </p:txBody>
          </p:sp>
        </p:grpSp>
        <p:sp>
          <p:nvSpPr>
            <p:cNvPr id="147483" name="Rectangle 115"/>
            <p:cNvSpPr/>
            <p:nvPr/>
          </p:nvSpPr>
          <p:spPr>
            <a:xfrm>
              <a:off x="3611" y="576"/>
              <a:ext cx="381" cy="330"/>
            </a:xfrm>
            <a:prstGeom prst="rect">
              <a:avLst/>
            </a:prstGeom>
            <a:solidFill>
              <a:schemeClr val="hlink"/>
            </a:solidFill>
            <a:ln w="19050" cap="flat" cmpd="sng">
              <a:solidFill>
                <a:schemeClr val="tx1"/>
              </a:solidFill>
              <a:prstDash val="solid"/>
              <a:miter/>
              <a:headEnd type="none" w="med" len="med"/>
              <a:tailEnd type="none" w="med" len="med"/>
            </a:ln>
          </p:spPr>
          <p:txBody>
            <a:bodyPr wrap="none" anchor="ctr"/>
            <a:lstStyle/>
            <a:p>
              <a:pPr>
                <a:spcBef>
                  <a:spcPct val="20000"/>
                </a:spcBef>
                <a:buClr>
                  <a:schemeClr val="accent2"/>
                </a:buClr>
                <a:buSzPct val="85000"/>
                <a:buFont typeface="ZapfDingbats" pitchFamily="82" charset="2"/>
              </a:pPr>
              <a:endParaRPr sz="2400" dirty="0">
                <a:latin typeface="Arial" panose="020B0604020202020204" pitchFamily="34" charset="0"/>
              </a:endParaRPr>
            </a:p>
          </p:txBody>
        </p:sp>
        <p:sp>
          <p:nvSpPr>
            <p:cNvPr id="147484" name="Text Box 116"/>
            <p:cNvSpPr txBox="1"/>
            <p:nvPr/>
          </p:nvSpPr>
          <p:spPr>
            <a:xfrm>
              <a:off x="3606" y="550"/>
              <a:ext cx="371" cy="368"/>
            </a:xfrm>
            <a:prstGeom prst="rect">
              <a:avLst/>
            </a:prstGeom>
            <a:solidFill>
              <a:schemeClr val="accent2"/>
            </a:solidFill>
            <a:ln w="9525">
              <a:noFill/>
            </a:ln>
          </p:spPr>
          <p:txBody>
            <a:bodyPr wrap="none">
              <a:spAutoFit/>
            </a:bodyPr>
            <a:lstStyle/>
            <a:p>
              <a:pPr algn="ctr"/>
              <a:r>
                <a:rPr lang="zh-CN" altLang="en-US" sz="1600" dirty="0">
                  <a:latin typeface="Arial" panose="020B0604020202020204" pitchFamily="34" charset="0"/>
                </a:rPr>
                <a:t>用户</a:t>
              </a:r>
            </a:p>
            <a:p>
              <a:pPr algn="ctr"/>
              <a:r>
                <a:rPr lang="zh-CN" altLang="en-US" sz="1600" dirty="0">
                  <a:latin typeface="Arial" panose="020B0604020202020204" pitchFamily="34" charset="0"/>
                </a:rPr>
                <a:t>代理</a:t>
              </a:r>
              <a:endParaRPr lang="zh-CN" altLang="en-US" sz="2400" dirty="0">
                <a:latin typeface="Arial" panose="020B0604020202020204" pitchFamily="34" charset="0"/>
              </a:endParaRPr>
            </a:p>
          </p:txBody>
        </p:sp>
      </p:grpSp>
      <p:sp>
        <p:nvSpPr>
          <p:cNvPr id="147480" name="Text Box 96"/>
          <p:cNvSpPr txBox="1"/>
          <p:nvPr/>
        </p:nvSpPr>
        <p:spPr>
          <a:xfrm>
            <a:off x="7696200" y="5959823"/>
            <a:ext cx="1763395" cy="337185"/>
          </a:xfrm>
          <a:prstGeom prst="rect">
            <a:avLst/>
          </a:prstGeom>
          <a:noFill/>
        </p:spPr>
        <p:txBody>
          <a:bodyPr wrap="none" rtlCol="0" anchor="t">
            <a:spAutoFit/>
          </a:bodyPr>
          <a:lstStyle/>
          <a:p>
            <a:pPr lvl="0" algn="l">
              <a:buClrTx/>
              <a:buSzTx/>
              <a:buFontTx/>
            </a:pPr>
            <a:r>
              <a:rPr>
                <a:latin typeface="微软雅黑" panose="020B0503020204020204" pitchFamily="34" charset="-122"/>
                <a:ea typeface="微软雅黑" panose="020B0503020204020204" pitchFamily="34" charset="-122"/>
                <a:cs typeface="微软雅黑" panose="020B0503020204020204" pitchFamily="34" charset="-122"/>
                <a:sym typeface="+mn-ea"/>
              </a:rPr>
              <a:t>Bob的邮件服务器</a:t>
            </a:r>
          </a:p>
        </p:txBody>
      </p:sp>
      <p:sp>
        <p:nvSpPr>
          <p:cNvPr id="128" name="Text Box 95">
            <a:extLst>
              <a:ext uri="{FF2B5EF4-FFF2-40B4-BE49-F238E27FC236}">
                <a16:creationId xmlns:a16="http://schemas.microsoft.com/office/drawing/2014/main" id="{3B0C94DB-EB45-41F4-B055-8ADC182110E6}"/>
              </a:ext>
            </a:extLst>
          </p:cNvPr>
          <p:cNvSpPr txBox="1"/>
          <p:nvPr/>
        </p:nvSpPr>
        <p:spPr>
          <a:xfrm>
            <a:off x="5171259" y="4930487"/>
            <a:ext cx="670560" cy="306705"/>
          </a:xfrm>
          <a:prstGeom prst="rect">
            <a:avLst/>
          </a:prstGeom>
          <a:noFill/>
          <a:ln w="9525">
            <a:noFill/>
          </a:ln>
        </p:spPr>
        <p:txBody>
          <a:bodyPr wrap="none">
            <a:spAutoFit/>
          </a:bodyPr>
          <a:lstStyle/>
          <a:p>
            <a:pPr marL="342900" indent="-342900" algn="l">
              <a:spcBef>
                <a:spcPct val="20000"/>
              </a:spcBef>
              <a:buClr>
                <a:schemeClr val="accent2"/>
              </a:buClr>
              <a:buSzPct val="85000"/>
              <a:buFont typeface="ZapfDingbats" pitchFamily="82" charset="2"/>
            </a:pPr>
            <a:r>
              <a:rPr lang="en-US" sz="1400" dirty="0">
                <a:solidFill>
                  <a:schemeClr val="accent2"/>
                </a:solidFill>
                <a:latin typeface="微软雅黑" panose="020B0503020204020204" pitchFamily="34" charset="-122"/>
                <a:ea typeface="微软雅黑" panose="020B0503020204020204" pitchFamily="34" charset="-122"/>
                <a:cs typeface="MS PGothic" panose="020B0600070205080204" charset="-128"/>
                <a:sym typeface="+mn-ea"/>
              </a:rPr>
              <a:t>SMTP</a:t>
            </a:r>
          </a:p>
        </p:txBody>
      </p:sp>
      <p:sp>
        <p:nvSpPr>
          <p:cNvPr id="129" name="Text Box 95">
            <a:extLst>
              <a:ext uri="{FF2B5EF4-FFF2-40B4-BE49-F238E27FC236}">
                <a16:creationId xmlns:a16="http://schemas.microsoft.com/office/drawing/2014/main" id="{802AC9D1-7D85-4DD7-BC09-18E9E655AB90}"/>
              </a:ext>
            </a:extLst>
          </p:cNvPr>
          <p:cNvSpPr txBox="1"/>
          <p:nvPr/>
        </p:nvSpPr>
        <p:spPr>
          <a:xfrm>
            <a:off x="7081068" y="5126292"/>
            <a:ext cx="670560" cy="306705"/>
          </a:xfrm>
          <a:prstGeom prst="rect">
            <a:avLst/>
          </a:prstGeom>
          <a:noFill/>
          <a:ln w="9525">
            <a:noFill/>
          </a:ln>
        </p:spPr>
        <p:txBody>
          <a:bodyPr wrap="none">
            <a:spAutoFit/>
          </a:bodyPr>
          <a:lstStyle/>
          <a:p>
            <a:pPr marL="342900" indent="-342900" algn="l">
              <a:spcBef>
                <a:spcPct val="20000"/>
              </a:spcBef>
              <a:buClr>
                <a:schemeClr val="accent2"/>
              </a:buClr>
              <a:buSzPct val="85000"/>
              <a:buFont typeface="ZapfDingbats" pitchFamily="82" charset="2"/>
            </a:pPr>
            <a:r>
              <a:rPr lang="en-US" sz="1400" dirty="0">
                <a:solidFill>
                  <a:schemeClr val="accent2"/>
                </a:solidFill>
                <a:latin typeface="微软雅黑" panose="020B0503020204020204" pitchFamily="34" charset="-122"/>
                <a:ea typeface="微软雅黑" panose="020B0503020204020204" pitchFamily="34" charset="-122"/>
                <a:cs typeface="MS PGothic" panose="020B0600070205080204" charset="-128"/>
                <a:sym typeface="+mn-ea"/>
              </a:rPr>
              <a:t>SMTP</a:t>
            </a:r>
          </a:p>
        </p:txBody>
      </p:sp>
      <p:sp>
        <p:nvSpPr>
          <p:cNvPr id="130" name="Text Box 95">
            <a:extLst>
              <a:ext uri="{FF2B5EF4-FFF2-40B4-BE49-F238E27FC236}">
                <a16:creationId xmlns:a16="http://schemas.microsoft.com/office/drawing/2014/main" id="{A80AEB7E-AF2E-4219-B348-6B5EC96FF7CC}"/>
              </a:ext>
            </a:extLst>
          </p:cNvPr>
          <p:cNvSpPr txBox="1"/>
          <p:nvPr/>
        </p:nvSpPr>
        <p:spPr>
          <a:xfrm>
            <a:off x="9506743" y="5529928"/>
            <a:ext cx="1589089" cy="566309"/>
          </a:xfrm>
          <a:prstGeom prst="rect">
            <a:avLst/>
          </a:prstGeom>
          <a:noFill/>
          <a:ln w="9525">
            <a:noFill/>
          </a:ln>
        </p:spPr>
        <p:txBody>
          <a:bodyPr wrap="none">
            <a:spAutoFit/>
          </a:bodyPr>
          <a:lstStyle/>
          <a:p>
            <a:pPr marL="342900" indent="-342900" algn="l">
              <a:spcBef>
                <a:spcPct val="20000"/>
              </a:spcBef>
              <a:buClr>
                <a:schemeClr val="accent2"/>
              </a:buClr>
              <a:buSzPct val="85000"/>
              <a:buFont typeface="ZapfDingbats" pitchFamily="82" charset="2"/>
            </a:pPr>
            <a:r>
              <a:rPr lang="en-US" sz="1400" dirty="0">
                <a:solidFill>
                  <a:schemeClr val="accent2"/>
                </a:solidFill>
                <a:latin typeface="微软雅黑" panose="020B0503020204020204" pitchFamily="34" charset="-122"/>
                <a:ea typeface="微软雅黑" panose="020B0503020204020204" pitchFamily="34" charset="-122"/>
                <a:cs typeface="MS PGothic" panose="020B0600070205080204" charset="-128"/>
                <a:sym typeface="+mn-ea"/>
              </a:rPr>
              <a:t>POP3</a:t>
            </a:r>
            <a:r>
              <a:rPr lang="zh-CN" altLang="en-US" sz="1400" dirty="0">
                <a:solidFill>
                  <a:schemeClr val="accent2"/>
                </a:solidFill>
                <a:latin typeface="微软雅黑" panose="020B0503020204020204" pitchFamily="34" charset="-122"/>
                <a:ea typeface="微软雅黑" panose="020B0503020204020204" pitchFamily="34" charset="-122"/>
                <a:cs typeface="MS PGothic" panose="020B0600070205080204" charset="-128"/>
                <a:sym typeface="+mn-ea"/>
              </a:rPr>
              <a:t>、</a:t>
            </a:r>
            <a:endParaRPr lang="en-US" sz="1400" dirty="0">
              <a:solidFill>
                <a:schemeClr val="accent2"/>
              </a:solidFill>
              <a:latin typeface="微软雅黑" panose="020B0503020204020204" pitchFamily="34" charset="-122"/>
              <a:ea typeface="微软雅黑" panose="020B0503020204020204" pitchFamily="34" charset="-122"/>
              <a:cs typeface="MS PGothic" panose="020B0600070205080204" charset="-128"/>
              <a:sym typeface="+mn-ea"/>
            </a:endParaRPr>
          </a:p>
          <a:p>
            <a:pPr marL="342900" indent="-342900" algn="l">
              <a:spcBef>
                <a:spcPct val="20000"/>
              </a:spcBef>
              <a:buClr>
                <a:schemeClr val="accent2"/>
              </a:buClr>
              <a:buSzPct val="85000"/>
              <a:buFont typeface="ZapfDingbats" pitchFamily="82" charset="2"/>
            </a:pPr>
            <a:r>
              <a:rPr lang="en-US" sz="1400" dirty="0">
                <a:solidFill>
                  <a:schemeClr val="accent2"/>
                </a:solidFill>
                <a:latin typeface="微软雅黑" panose="020B0503020204020204" pitchFamily="34" charset="-122"/>
                <a:ea typeface="微软雅黑" panose="020B0503020204020204" pitchFamily="34" charset="-122"/>
                <a:cs typeface="MS PGothic" panose="020B0600070205080204" charset="-128"/>
                <a:sym typeface="+mn-ea"/>
              </a:rPr>
              <a:t>IMAP</a:t>
            </a:r>
            <a:r>
              <a:rPr lang="zh-CN" altLang="en-US" sz="1400" dirty="0">
                <a:solidFill>
                  <a:schemeClr val="accent2"/>
                </a:solidFill>
                <a:latin typeface="微软雅黑" panose="020B0503020204020204" pitchFamily="34" charset="-122"/>
                <a:ea typeface="微软雅黑" panose="020B0503020204020204" pitchFamily="34" charset="-122"/>
                <a:cs typeface="MS PGothic" panose="020B0600070205080204" charset="-128"/>
                <a:sym typeface="+mn-ea"/>
              </a:rPr>
              <a:t>或</a:t>
            </a:r>
            <a:r>
              <a:rPr lang="en-US" altLang="zh-CN" sz="1400" dirty="0">
                <a:solidFill>
                  <a:schemeClr val="accent2"/>
                </a:solidFill>
                <a:latin typeface="微软雅黑" panose="020B0503020204020204" pitchFamily="34" charset="-122"/>
                <a:ea typeface="微软雅黑" panose="020B0503020204020204" pitchFamily="34" charset="-122"/>
                <a:cs typeface="MS PGothic" panose="020B0600070205080204" charset="-128"/>
                <a:sym typeface="+mn-ea"/>
              </a:rPr>
              <a:t>Webmail</a:t>
            </a:r>
          </a:p>
        </p:txBody>
      </p:sp>
    </p:spTree>
    <p:extLst>
      <p:ext uri="{BB962C8B-B14F-4D97-AF65-F5344CB8AC3E}">
        <p14:creationId xmlns:p14="http://schemas.microsoft.com/office/powerpoint/2010/main" val="9704377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SMTP发送邮件会话实例</a:t>
            </a:r>
          </a:p>
        </p:txBody>
      </p:sp>
      <p:sp>
        <p:nvSpPr>
          <p:cNvPr id="3" name="内容占位符 2"/>
          <p:cNvSpPr>
            <a:spLocks noGrp="1"/>
          </p:cNvSpPr>
          <p:nvPr>
            <p:ph idx="1"/>
          </p:nvPr>
        </p:nvSpPr>
        <p:spPr>
          <a:xfrm>
            <a:off x="609600" y="1600203"/>
            <a:ext cx="5432425" cy="4525963"/>
          </a:xfrm>
        </p:spPr>
        <p:txBody>
          <a:bodyPr>
            <a:normAutofit/>
          </a:bodyPr>
          <a:lstStyle/>
          <a:p>
            <a:pPr>
              <a:lnSpc>
                <a:spcPct val="120000"/>
              </a:lnSpc>
              <a:spcAft>
                <a:spcPts val="0"/>
              </a:spcAft>
              <a:buFont typeface="Wingdings" panose="05000000000000000000" charset="0"/>
              <a:buChar char="Ø"/>
            </a:pPr>
            <a:r>
              <a:rPr lang="zh-CN" altLang="en-US" sz="2400" dirty="0"/>
              <a:t>客户端发送的行用</a:t>
            </a:r>
            <a:r>
              <a:rPr lang="en-US" altLang="zh-CN" sz="2400" dirty="0"/>
              <a:t>”C:”</a:t>
            </a:r>
            <a:r>
              <a:rPr lang="zh-CN" altLang="en-US" sz="2400" dirty="0"/>
              <a:t>标识，服务发送的行用</a:t>
            </a:r>
            <a:r>
              <a:rPr lang="en-US" altLang="zh-CN" sz="2400" dirty="0"/>
              <a:t>”S:”</a:t>
            </a:r>
            <a:r>
              <a:rPr lang="zh-CN" altLang="en-US" sz="2400" dirty="0"/>
              <a:t>标识</a:t>
            </a:r>
          </a:p>
          <a:p>
            <a:pPr>
              <a:lnSpc>
                <a:spcPct val="120000"/>
              </a:lnSpc>
              <a:spcAft>
                <a:spcPts val="0"/>
              </a:spcAft>
              <a:buFont typeface="Wingdings" panose="05000000000000000000" charset="0"/>
              <a:buChar char="Ø"/>
            </a:pPr>
            <a:r>
              <a:rPr lang="zh-CN" altLang="en-US" sz="2400" dirty="0"/>
              <a:t>来自客户的第一条命令</a:t>
            </a:r>
            <a:r>
              <a:rPr lang="en-US" altLang="zh-CN" sz="2400" dirty="0"/>
              <a:t>HELO</a:t>
            </a:r>
          </a:p>
          <a:p>
            <a:pPr>
              <a:lnSpc>
                <a:spcPct val="120000"/>
              </a:lnSpc>
              <a:spcAft>
                <a:spcPts val="0"/>
              </a:spcAft>
              <a:buFont typeface="Wingdings" panose="05000000000000000000" charset="0"/>
              <a:buChar char="Ø"/>
            </a:pPr>
            <a:r>
              <a:rPr lang="en-US" altLang="zh-CN" sz="2400" dirty="0"/>
              <a:t>RCPT</a:t>
            </a:r>
            <a:r>
              <a:rPr lang="zh-CN" altLang="en-US" sz="2400" dirty="0"/>
              <a:t>命令可以将一个邮件发送给多个收件人，此处只有一个收件人，只使用一个</a:t>
            </a:r>
            <a:r>
              <a:rPr lang="en-US" altLang="zh-CN" sz="2400" dirty="0"/>
              <a:t>RCPT</a:t>
            </a:r>
            <a:r>
              <a:rPr lang="zh-CN" altLang="en-US" sz="2400" dirty="0"/>
              <a:t>命令</a:t>
            </a:r>
          </a:p>
          <a:p>
            <a:pPr>
              <a:lnSpc>
                <a:spcPct val="120000"/>
              </a:lnSpc>
              <a:spcAft>
                <a:spcPts val="0"/>
              </a:spcAft>
              <a:buFont typeface="Wingdings" panose="05000000000000000000" charset="0"/>
              <a:buChar char="Ø"/>
            </a:pPr>
            <a:endParaRPr lang="zh-CN" altLang="en-US" sz="2400" dirty="0"/>
          </a:p>
        </p:txBody>
      </p:sp>
      <p:sp>
        <p:nvSpPr>
          <p:cNvPr id="6" name="灯片编号占位符 5"/>
          <p:cNvSpPr>
            <a:spLocks noGrp="1"/>
          </p:cNvSpPr>
          <p:nvPr>
            <p:ph type="sldNum" sz="quarter" idx="4294967295"/>
          </p:nvPr>
        </p:nvSpPr>
        <p:spPr/>
        <p:txBody>
          <a:bodyPr/>
          <a:lstStyle/>
          <a:p>
            <a:fld id="{8D4D1E41-7A09-AB4A-A4E1-09765ADA2698}" type="slidenum">
              <a:rPr kumimoji="1" lang="zh-CN" altLang="en-US" smtClean="0"/>
              <a:t>59</a:t>
            </a:fld>
            <a:endParaRPr kumimoji="1" lang="zh-CN" altLang="en-US" dirty="0"/>
          </a:p>
        </p:txBody>
      </p:sp>
      <p:sp>
        <p:nvSpPr>
          <p:cNvPr id="7" name="文本框 6"/>
          <p:cNvSpPr txBox="1"/>
          <p:nvPr/>
        </p:nvSpPr>
        <p:spPr>
          <a:xfrm>
            <a:off x="6400165" y="1612265"/>
            <a:ext cx="5002530" cy="4246245"/>
          </a:xfrm>
          <a:prstGeom prst="rect">
            <a:avLst/>
          </a:prstGeom>
          <a:noFill/>
          <a:ln>
            <a:solidFill>
              <a:srgbClr val="C00000"/>
            </a:solidFill>
          </a:ln>
        </p:spPr>
        <p:txBody>
          <a:bodyPr wrap="square" rtlCol="0" anchor="t">
            <a:spAutoFit/>
          </a:bodyPr>
          <a:lstStyle/>
          <a:p>
            <a:pPr marL="0" indent="0">
              <a:buNone/>
            </a:pPr>
            <a:r>
              <a:rPr lang="zh-CN" altLang="en-US" dirty="0">
                <a:sym typeface="+mn-ea"/>
              </a:rPr>
              <a:t>S: 220 hamburger.edu </a:t>
            </a:r>
            <a:endParaRPr lang="zh-CN" altLang="en-US" dirty="0"/>
          </a:p>
          <a:p>
            <a:pPr marL="0" indent="0">
              <a:buNone/>
            </a:pPr>
            <a:r>
              <a:rPr lang="zh-CN" altLang="en-US" dirty="0">
                <a:sym typeface="+mn-ea"/>
              </a:rPr>
              <a:t>C: HELO crepes.fr </a:t>
            </a:r>
            <a:endParaRPr lang="zh-CN" altLang="en-US" dirty="0"/>
          </a:p>
          <a:p>
            <a:pPr marL="0" indent="0">
              <a:buNone/>
            </a:pPr>
            <a:r>
              <a:rPr lang="zh-CN" altLang="en-US" dirty="0">
                <a:sym typeface="+mn-ea"/>
              </a:rPr>
              <a:t>S: 250  Hello crepes.fr, pleased to meet you </a:t>
            </a:r>
            <a:endParaRPr lang="zh-CN" altLang="en-US" dirty="0"/>
          </a:p>
          <a:p>
            <a:pPr marL="0" indent="0">
              <a:buNone/>
            </a:pPr>
            <a:r>
              <a:rPr lang="zh-CN" altLang="en-US" dirty="0">
                <a:sym typeface="+mn-ea"/>
              </a:rPr>
              <a:t>C: MAIL FROM: &lt;alice@</a:t>
            </a:r>
            <a:r>
              <a:rPr lang="en-US" altLang="zh-CN" dirty="0" err="1">
                <a:sym typeface="+mn-ea"/>
              </a:rPr>
              <a:t>xyz</a:t>
            </a:r>
            <a:r>
              <a:rPr lang="zh-CN" altLang="en-US" dirty="0">
                <a:sym typeface="+mn-ea"/>
              </a:rPr>
              <a:t>.</a:t>
            </a:r>
            <a:r>
              <a:rPr lang="en-US" altLang="zh-CN" dirty="0">
                <a:sym typeface="+mn-ea"/>
              </a:rPr>
              <a:t>com</a:t>
            </a:r>
            <a:r>
              <a:rPr lang="zh-CN" altLang="en-US" dirty="0">
                <a:sym typeface="+mn-ea"/>
              </a:rPr>
              <a:t>&gt; </a:t>
            </a:r>
            <a:endParaRPr lang="zh-CN" altLang="en-US" dirty="0"/>
          </a:p>
          <a:p>
            <a:pPr marL="0" indent="0">
              <a:buNone/>
            </a:pPr>
            <a:r>
              <a:rPr lang="zh-CN" altLang="en-US" dirty="0">
                <a:sym typeface="+mn-ea"/>
              </a:rPr>
              <a:t>S: 250 alice@crepes.fr... Sender ok </a:t>
            </a:r>
            <a:endParaRPr lang="zh-CN" altLang="en-US" dirty="0"/>
          </a:p>
          <a:p>
            <a:pPr marL="0" indent="0">
              <a:buNone/>
            </a:pPr>
            <a:r>
              <a:rPr lang="zh-CN" altLang="en-US" dirty="0">
                <a:sym typeface="+mn-ea"/>
              </a:rPr>
              <a:t>C: RCPT TO: &lt;bob@someschool.edu&gt; </a:t>
            </a:r>
            <a:endParaRPr lang="zh-CN" altLang="en-US" dirty="0"/>
          </a:p>
          <a:p>
            <a:pPr marL="0" indent="0">
              <a:buNone/>
            </a:pPr>
            <a:r>
              <a:rPr lang="zh-CN" altLang="en-US" dirty="0">
                <a:sym typeface="+mn-ea"/>
              </a:rPr>
              <a:t>S: 250 bob@someschool.edu ... Recipient ok </a:t>
            </a:r>
            <a:endParaRPr lang="zh-CN" altLang="en-US" dirty="0"/>
          </a:p>
          <a:p>
            <a:pPr marL="0" indent="0">
              <a:buNone/>
            </a:pPr>
            <a:r>
              <a:rPr lang="zh-CN" altLang="en-US" dirty="0">
                <a:sym typeface="+mn-ea"/>
              </a:rPr>
              <a:t>C: DATA </a:t>
            </a:r>
            <a:endParaRPr lang="zh-CN" altLang="en-US" dirty="0"/>
          </a:p>
          <a:p>
            <a:pPr marL="0" indent="0">
              <a:buNone/>
            </a:pPr>
            <a:r>
              <a:rPr lang="zh-CN" altLang="en-US" dirty="0">
                <a:sym typeface="+mn-ea"/>
              </a:rPr>
              <a:t>S: 354 Enter mail, end with "." on a line by itself </a:t>
            </a:r>
            <a:endParaRPr lang="zh-CN" altLang="en-US" dirty="0"/>
          </a:p>
          <a:p>
            <a:pPr marL="0" indent="0">
              <a:buNone/>
            </a:pPr>
            <a:r>
              <a:rPr lang="zh-CN" altLang="en-US" dirty="0">
                <a:sym typeface="+mn-ea"/>
              </a:rPr>
              <a:t>C: Do you like ketchup? </a:t>
            </a:r>
            <a:endParaRPr lang="zh-CN" altLang="en-US" dirty="0"/>
          </a:p>
          <a:p>
            <a:pPr marL="0" indent="0">
              <a:buNone/>
            </a:pPr>
            <a:r>
              <a:rPr lang="zh-CN" altLang="en-US" dirty="0">
                <a:sym typeface="+mn-ea"/>
              </a:rPr>
              <a:t>C: How about pickles? </a:t>
            </a:r>
            <a:endParaRPr lang="zh-CN" altLang="en-US" dirty="0"/>
          </a:p>
          <a:p>
            <a:pPr marL="0" indent="0">
              <a:buNone/>
            </a:pPr>
            <a:r>
              <a:rPr lang="zh-CN" altLang="en-US" dirty="0">
                <a:sym typeface="+mn-ea"/>
              </a:rPr>
              <a:t>C: . </a:t>
            </a:r>
            <a:endParaRPr lang="zh-CN" altLang="en-US" dirty="0"/>
          </a:p>
          <a:p>
            <a:pPr marL="0" indent="0">
              <a:buNone/>
            </a:pPr>
            <a:r>
              <a:rPr lang="zh-CN" altLang="en-US" dirty="0">
                <a:sym typeface="+mn-ea"/>
              </a:rPr>
              <a:t>S: 250 Message accepted for delivery </a:t>
            </a:r>
            <a:endParaRPr lang="zh-CN" altLang="en-US" dirty="0"/>
          </a:p>
          <a:p>
            <a:pPr marL="0" indent="0">
              <a:buNone/>
            </a:pPr>
            <a:r>
              <a:rPr lang="zh-CN" altLang="en-US" dirty="0">
                <a:sym typeface="+mn-ea"/>
              </a:rPr>
              <a:t>C: QUIT </a:t>
            </a:r>
            <a:endParaRPr lang="zh-CN" altLang="en-US" dirty="0"/>
          </a:p>
          <a:p>
            <a:pPr marL="0" indent="0">
              <a:buNone/>
            </a:pPr>
            <a:r>
              <a:rPr lang="zh-CN" altLang="en-US" dirty="0">
                <a:sym typeface="+mn-ea"/>
              </a:rPr>
              <a:t>S: 221 hamburger.edu closing connection</a:t>
            </a:r>
            <a:endParaRPr lang="zh-CN" altLang="en-US" dirty="0"/>
          </a:p>
        </p:txBody>
      </p:sp>
      <p:sp>
        <p:nvSpPr>
          <p:cNvPr id="119816" name="Line 7"/>
          <p:cNvSpPr>
            <a:spLocks noChangeShapeType="1"/>
          </p:cNvSpPr>
          <p:nvPr/>
        </p:nvSpPr>
        <p:spPr bwMode="auto">
          <a:xfrm flipV="1">
            <a:off x="8277860" y="4105910"/>
            <a:ext cx="2832100" cy="6350"/>
          </a:xfrm>
          <a:prstGeom prst="line">
            <a:avLst/>
          </a:prstGeom>
          <a:noFill/>
          <a:ln w="28575">
            <a:solidFill>
              <a:srgbClr val="FF0000"/>
            </a:solidFill>
            <a:round/>
          </a:ln>
        </p:spPr>
        <p:txBody>
          <a:bodyPr/>
          <a:lstStyle/>
          <a:p>
            <a:endParaRPr lang="zh-CN" altLang="en-US"/>
          </a:p>
        </p:txBody>
      </p:sp>
      <p:sp>
        <p:nvSpPr>
          <p:cNvPr id="8" name="文本框 7"/>
          <p:cNvSpPr txBox="1"/>
          <p:nvPr/>
        </p:nvSpPr>
        <p:spPr>
          <a:xfrm>
            <a:off x="6221730" y="5902960"/>
            <a:ext cx="5432425" cy="368300"/>
          </a:xfrm>
          <a:prstGeom prst="rect">
            <a:avLst/>
          </a:prstGeom>
          <a:noFill/>
        </p:spPr>
        <p:txBody>
          <a:bodyPr wrap="none" rtlCol="0" anchor="t">
            <a:spAutoFit/>
          </a:bodyPr>
          <a:lstStyle/>
          <a:p>
            <a:pPr lvl="0" algn="l">
              <a:buClrTx/>
              <a:buSzTx/>
              <a:buFontTx/>
            </a:pPr>
            <a:r>
              <a:rPr>
                <a:latin typeface="微软雅黑" panose="020B0503020204020204" pitchFamily="34" charset="-122"/>
                <a:ea typeface="微软雅黑" panose="020B0503020204020204" pitchFamily="34" charset="-122"/>
                <a:cs typeface="微软雅黑" panose="020B0503020204020204" pitchFamily="34" charset="-122"/>
                <a:sym typeface="+mn-ea"/>
              </a:rPr>
              <a:t>alice@xyz.com给bob@someschool.edu发送一个邮件</a:t>
            </a:r>
          </a:p>
        </p:txBody>
      </p:sp>
    </p:spTree>
    <p:extLst>
      <p:ext uri="{BB962C8B-B14F-4D97-AF65-F5344CB8AC3E}">
        <p14:creationId xmlns:p14="http://schemas.microsoft.com/office/powerpoint/2010/main" val="17287457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41CC7FC6-F626-40B7-88C2-94658AFC6D80}"/>
              </a:ext>
            </a:extLst>
          </p:cNvPr>
          <p:cNvSpPr>
            <a:spLocks noGrp="1"/>
          </p:cNvSpPr>
          <p:nvPr>
            <p:ph type="sldNum" sz="quarter" idx="11"/>
          </p:nvPr>
        </p:nvSpPr>
        <p:spPr/>
        <p:txBody>
          <a:bodyPr/>
          <a:lstStyle/>
          <a:p>
            <a:pPr>
              <a:defRPr/>
            </a:pPr>
            <a:fld id="{3FFE790D-BCFB-4008-9260-CA63AEE325FD}" type="slidenum">
              <a:rPr lang="en-US" smtClean="0"/>
              <a:pPr>
                <a:defRPr/>
              </a:pPr>
              <a:t>6</a:t>
            </a:fld>
            <a:endParaRPr lang="en-US" dirty="0"/>
          </a:p>
        </p:txBody>
      </p:sp>
      <p:sp>
        <p:nvSpPr>
          <p:cNvPr id="4" name="标题 3">
            <a:extLst>
              <a:ext uri="{FF2B5EF4-FFF2-40B4-BE49-F238E27FC236}">
                <a16:creationId xmlns:a16="http://schemas.microsoft.com/office/drawing/2014/main" id="{7020E691-3F69-40F7-8245-DE7DCBFCA269}"/>
              </a:ext>
            </a:extLst>
          </p:cNvPr>
          <p:cNvSpPr>
            <a:spLocks noGrp="1"/>
          </p:cNvSpPr>
          <p:nvPr>
            <p:ph type="title"/>
          </p:nvPr>
        </p:nvSpPr>
        <p:spPr/>
        <p:txBody>
          <a:bodyPr/>
          <a:lstStyle/>
          <a:p>
            <a:r>
              <a:rPr lang="zh-CN" altLang="en-US" dirty="0"/>
              <a:t>中心化的</a:t>
            </a:r>
            <a:r>
              <a:rPr lang="en-US" altLang="zh-CN" dirty="0"/>
              <a:t>DNS</a:t>
            </a:r>
            <a:r>
              <a:rPr lang="zh-CN" altLang="en-US" dirty="0"/>
              <a:t>不可行</a:t>
            </a:r>
          </a:p>
        </p:txBody>
      </p:sp>
      <p:sp>
        <p:nvSpPr>
          <p:cNvPr id="6" name="Rectangle 5">
            <a:extLst>
              <a:ext uri="{FF2B5EF4-FFF2-40B4-BE49-F238E27FC236}">
                <a16:creationId xmlns:a16="http://schemas.microsoft.com/office/drawing/2014/main" id="{90DEF557-477C-43ED-8C95-5831F3501BD3}"/>
              </a:ext>
            </a:extLst>
          </p:cNvPr>
          <p:cNvSpPr txBox="1">
            <a:spLocks noChangeArrowheads="1"/>
          </p:cNvSpPr>
          <p:nvPr/>
        </p:nvSpPr>
        <p:spPr>
          <a:xfrm>
            <a:off x="731837" y="1300163"/>
            <a:ext cx="6338434" cy="1053570"/>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5875" marR="0" lvl="0" indent="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lang="zh-CN" altLang="en-US" dirty="0">
                <a:solidFill>
                  <a:srgbClr val="C00000"/>
                </a:solidFill>
                <a:latin typeface="微软雅黑" panose="020B0503020204020204" pitchFamily="34" charset="-122"/>
                <a:ea typeface="微软雅黑" panose="020B0503020204020204" pitchFamily="34" charset="-122"/>
              </a:rPr>
              <a:t>数十亿条域名映射记录</a:t>
            </a:r>
            <a:r>
              <a:rPr kumimoji="0" lang="en-US" altLang="en-US" sz="2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a:t>
            </a:r>
          </a:p>
          <a:p>
            <a:pPr marL="350838" marR="0" lvl="0" indent="-234950" algn="l" defTabSz="914400" rtl="0" eaLnBrk="1" fontAlgn="auto" latinLnBrk="0" hangingPunct="1">
              <a:lnSpc>
                <a:spcPct val="90000"/>
              </a:lnSpc>
              <a:spcBef>
                <a:spcPts val="400"/>
              </a:spcBef>
              <a:spcAft>
                <a:spcPts val="0"/>
              </a:spcAft>
              <a:buClr>
                <a:srgbClr val="0000A3"/>
              </a:buClr>
              <a:buSzTx/>
              <a:buFont typeface="Wingdings" pitchFamily="2" charset="2"/>
              <a:buChar char="§"/>
              <a:tabLst>
                <a:tab pos="49213" algn="l"/>
              </a:tabLst>
              <a:defRPr/>
            </a:pPr>
            <a:r>
              <a:rPr kumimoji="0" lang="zh-CN" altLang="en-US" sz="2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尽管每条都很简单</a:t>
            </a:r>
            <a:endParaRPr kumimoji="0" lang="en-US" altLang="en-US" sz="2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7" name="Rectangle 5">
            <a:extLst>
              <a:ext uri="{FF2B5EF4-FFF2-40B4-BE49-F238E27FC236}">
                <a16:creationId xmlns:a16="http://schemas.microsoft.com/office/drawing/2014/main" id="{C59FD8D3-F088-4903-B4A9-253B21C1727A}"/>
              </a:ext>
            </a:extLst>
          </p:cNvPr>
          <p:cNvSpPr txBox="1">
            <a:spLocks noChangeArrowheads="1"/>
          </p:cNvSpPr>
          <p:nvPr/>
        </p:nvSpPr>
        <p:spPr>
          <a:xfrm>
            <a:off x="716718" y="2492753"/>
            <a:ext cx="6827082" cy="2307847"/>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5875" marR="0" lvl="0" indent="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lang="zh-CN" altLang="en-US" dirty="0">
                <a:solidFill>
                  <a:srgbClr val="C00000"/>
                </a:solidFill>
                <a:latin typeface="微软雅黑" panose="020B0503020204020204" pitchFamily="34" charset="-122"/>
                <a:ea typeface="微软雅黑" panose="020B0503020204020204" pitchFamily="34" charset="-122"/>
              </a:rPr>
              <a:t>每天万亿次的查询</a:t>
            </a:r>
            <a:endParaRPr kumimoji="0" lang="en-US" altLang="en-US" sz="28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endParaRPr>
          </a:p>
          <a:p>
            <a:pPr marL="350838" indent="-217488">
              <a:spcBef>
                <a:spcPts val="400"/>
              </a:spcBef>
              <a:defRPr/>
            </a:pPr>
            <a:r>
              <a:rPr lang="en-US" altLang="en-US" sz="2400" dirty="0">
                <a:solidFill>
                  <a:prstClr val="black"/>
                </a:solidFill>
                <a:latin typeface="微软雅黑" panose="020B0503020204020204" pitchFamily="34" charset="-122"/>
                <a:ea typeface="微软雅黑" panose="020B0503020204020204" pitchFamily="34" charset="-122"/>
                <a:cs typeface="Calibri" panose="020F0502020204030204" pitchFamily="34" charset="0"/>
              </a:rPr>
              <a:t>Comcast: </a:t>
            </a:r>
            <a:r>
              <a:rPr lang="zh-CN" altLang="en-US" sz="2400" dirty="0">
                <a:solidFill>
                  <a:prstClr val="black"/>
                </a:solidFill>
                <a:latin typeface="微软雅黑" panose="020B0503020204020204" pitchFamily="34" charset="-122"/>
                <a:ea typeface="微软雅黑" panose="020B0503020204020204" pitchFamily="34" charset="-122"/>
                <a:cs typeface="Calibri" panose="020F0502020204030204" pitchFamily="34" charset="0"/>
              </a:rPr>
              <a:t>每天</a:t>
            </a:r>
            <a:r>
              <a:rPr lang="en-US" altLang="en-US" sz="2400" dirty="0">
                <a:solidFill>
                  <a:prstClr val="black"/>
                </a:solidFill>
                <a:latin typeface="微软雅黑" panose="020B0503020204020204" pitchFamily="34" charset="-122"/>
                <a:ea typeface="微软雅黑" panose="020B0503020204020204" pitchFamily="34" charset="-122"/>
                <a:cs typeface="Calibri" panose="020F0502020204030204" pitchFamily="34" charset="0"/>
              </a:rPr>
              <a:t>6000</a:t>
            </a:r>
            <a:r>
              <a:rPr lang="zh-CN" altLang="en-US" sz="2400" dirty="0">
                <a:solidFill>
                  <a:prstClr val="black"/>
                </a:solidFill>
                <a:latin typeface="微软雅黑" panose="020B0503020204020204" pitchFamily="34" charset="-122"/>
                <a:ea typeface="微软雅黑" panose="020B0503020204020204" pitchFamily="34" charset="-122"/>
                <a:cs typeface="Calibri" panose="020F0502020204030204" pitchFamily="34" charset="0"/>
              </a:rPr>
              <a:t>亿</a:t>
            </a:r>
            <a:r>
              <a:rPr lang="en-US" altLang="zh-CN" sz="2400" dirty="0">
                <a:solidFill>
                  <a:prstClr val="black"/>
                </a:solidFill>
                <a:latin typeface="微软雅黑" panose="020B0503020204020204" pitchFamily="34" charset="-122"/>
                <a:ea typeface="微软雅黑" panose="020B0503020204020204" pitchFamily="34" charset="-122"/>
                <a:cs typeface="Calibri" panose="020F0502020204030204" pitchFamily="34" charset="0"/>
              </a:rPr>
              <a:t>DNS</a:t>
            </a:r>
            <a:r>
              <a:rPr lang="zh-CN" altLang="en-US" sz="2400" dirty="0">
                <a:solidFill>
                  <a:prstClr val="black"/>
                </a:solidFill>
                <a:latin typeface="微软雅黑" panose="020B0503020204020204" pitchFamily="34" charset="-122"/>
                <a:ea typeface="微软雅黑" panose="020B0503020204020204" pitchFamily="34" charset="-122"/>
                <a:cs typeface="Calibri" panose="020F0502020204030204" pitchFamily="34" charset="0"/>
              </a:rPr>
              <a:t>查询</a:t>
            </a:r>
            <a:endParaRPr lang="en-US" altLang="zh-CN" sz="2400" dirty="0">
              <a:solidFill>
                <a:prstClr val="black"/>
              </a:solidFill>
              <a:latin typeface="微软雅黑" panose="020B0503020204020204" pitchFamily="34" charset="-122"/>
              <a:ea typeface="微软雅黑" panose="020B0503020204020204" pitchFamily="34" charset="-122"/>
            </a:endParaRPr>
          </a:p>
          <a:p>
            <a:pPr marL="350838" indent="-217488">
              <a:spcBef>
                <a:spcPts val="400"/>
              </a:spcBef>
              <a:defRPr/>
            </a:pPr>
            <a:r>
              <a:rPr lang="en-US" altLang="en-US" sz="2400" dirty="0">
                <a:solidFill>
                  <a:prstClr val="black"/>
                </a:solidFill>
                <a:latin typeface="微软雅黑" panose="020B0503020204020204" pitchFamily="34" charset="-122"/>
                <a:ea typeface="微软雅黑" panose="020B0503020204020204" pitchFamily="34" charset="-122"/>
                <a:cs typeface="Calibri" panose="020F0502020204030204" pitchFamily="34" charset="0"/>
              </a:rPr>
              <a:t>Akamai: </a:t>
            </a:r>
            <a:r>
              <a:rPr lang="zh-CN" altLang="en-US" sz="2400" dirty="0">
                <a:solidFill>
                  <a:prstClr val="black"/>
                </a:solidFill>
                <a:latin typeface="微软雅黑" panose="020B0503020204020204" pitchFamily="34" charset="-122"/>
                <a:ea typeface="微软雅黑" panose="020B0503020204020204" pitchFamily="34" charset="-122"/>
                <a:cs typeface="Calibri" panose="020F0502020204030204" pitchFamily="34" charset="0"/>
              </a:rPr>
              <a:t>每天</a:t>
            </a:r>
            <a:r>
              <a:rPr lang="en-US" altLang="en-US" sz="2400" dirty="0">
                <a:solidFill>
                  <a:prstClr val="black"/>
                </a:solidFill>
                <a:latin typeface="微软雅黑" panose="020B0503020204020204" pitchFamily="34" charset="-122"/>
                <a:ea typeface="微软雅黑" panose="020B0503020204020204" pitchFamily="34" charset="-122"/>
                <a:cs typeface="Calibri" panose="020F0502020204030204" pitchFamily="34" charset="0"/>
              </a:rPr>
              <a:t>2.2</a:t>
            </a:r>
            <a:r>
              <a:rPr lang="zh-CN" altLang="en-US" sz="2400" dirty="0">
                <a:solidFill>
                  <a:prstClr val="black"/>
                </a:solidFill>
                <a:latin typeface="微软雅黑" panose="020B0503020204020204" pitchFamily="34" charset="-122"/>
                <a:ea typeface="微软雅黑" panose="020B0503020204020204" pitchFamily="34" charset="-122"/>
                <a:cs typeface="Calibri" panose="020F0502020204030204" pitchFamily="34" charset="0"/>
              </a:rPr>
              <a:t>万亿</a:t>
            </a:r>
            <a:r>
              <a:rPr lang="en-US" altLang="en-US" sz="2400" dirty="0">
                <a:solidFill>
                  <a:prstClr val="black"/>
                </a:solidFill>
                <a:latin typeface="微软雅黑" panose="020B0503020204020204" pitchFamily="34" charset="-122"/>
                <a:ea typeface="微软雅黑" panose="020B0503020204020204" pitchFamily="34" charset="-122"/>
                <a:cs typeface="Calibri" panose="020F0502020204030204" pitchFamily="34" charset="0"/>
              </a:rPr>
              <a:t>DNS</a:t>
            </a:r>
            <a:r>
              <a:rPr lang="zh-CN" altLang="en-US" sz="2400" dirty="0">
                <a:solidFill>
                  <a:prstClr val="black"/>
                </a:solidFill>
                <a:latin typeface="微软雅黑" panose="020B0503020204020204" pitchFamily="34" charset="-122"/>
                <a:ea typeface="微软雅黑" panose="020B0503020204020204" pitchFamily="34" charset="-122"/>
                <a:cs typeface="Calibri" panose="020F0502020204030204" pitchFamily="34" charset="0"/>
              </a:rPr>
              <a:t>查询</a:t>
            </a:r>
            <a:endParaRPr kumimoji="0" lang="en-US" altLang="zh-CN"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a:p>
            <a:pPr marL="350838" marR="0" lvl="0" indent="-217488" algn="l" defTabSz="914400" rtl="0" eaLnBrk="1" fontAlgn="auto" latinLnBrk="0" hangingPunct="1">
              <a:lnSpc>
                <a:spcPct val="90000"/>
              </a:lnSpc>
              <a:spcBef>
                <a:spcPts val="400"/>
              </a:spcBef>
              <a:spcAft>
                <a:spcPts val="0"/>
              </a:spcAft>
              <a:buClr>
                <a:srgbClr val="0000A3"/>
              </a:buClr>
              <a:buSzTx/>
              <a:buFont typeface="Wingdings" pitchFamily="2" charset="2"/>
              <a:buChar char="§"/>
              <a:tabLst/>
              <a:defRPr/>
            </a:pP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读操作远大于写操作</a:t>
            </a:r>
            <a:endParaRPr kumimoji="0" lang="en-US" altLang="zh-CN"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延迟敏感：需要毫秒级响应</a:t>
            </a:r>
            <a:endParaRPr kumimoji="0" lang="en-US"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8" name="Rectangle 5">
            <a:extLst>
              <a:ext uri="{FF2B5EF4-FFF2-40B4-BE49-F238E27FC236}">
                <a16:creationId xmlns:a16="http://schemas.microsoft.com/office/drawing/2014/main" id="{CA07760E-2AED-44B1-B23C-F09BBC81A27A}"/>
              </a:ext>
            </a:extLst>
          </p:cNvPr>
          <p:cNvSpPr txBox="1">
            <a:spLocks noChangeArrowheads="1"/>
          </p:cNvSpPr>
          <p:nvPr/>
        </p:nvSpPr>
        <p:spPr>
          <a:xfrm>
            <a:off x="716717" y="4724400"/>
            <a:ext cx="7038749" cy="1358901"/>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5875" marR="0" lvl="0" indent="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lang="zh-CN" altLang="en-US" dirty="0">
                <a:solidFill>
                  <a:srgbClr val="C00000"/>
                </a:solidFill>
                <a:latin typeface="微软雅黑" panose="020B0503020204020204" pitchFamily="34" charset="-122"/>
                <a:ea typeface="微软雅黑" panose="020B0503020204020204" pitchFamily="34" charset="-122"/>
              </a:rPr>
              <a:t>以去中心化的方式组织</a:t>
            </a:r>
            <a:endParaRPr kumimoji="0" lang="en-US" altLang="en-US" sz="28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endParaRPr>
          </a:p>
          <a:p>
            <a:pPr marL="460375" marR="0" lvl="0" indent="-215900" algn="l" defTabSz="914400" rtl="0" eaLnBrk="1" fontAlgn="auto" latinLnBrk="0" hangingPunct="1">
              <a:lnSpc>
                <a:spcPct val="90000"/>
              </a:lnSpc>
              <a:spcBef>
                <a:spcPts val="400"/>
              </a:spcBef>
              <a:spcAft>
                <a:spcPts val="0"/>
              </a:spcAft>
              <a:buClr>
                <a:srgbClr val="0000A3"/>
              </a:buClr>
              <a:buSzTx/>
              <a:buFont typeface="Wingdings" pitchFamily="2" charset="2"/>
              <a:buChar char="§"/>
              <a:tabLst/>
              <a:defRPr/>
            </a:pPr>
            <a:r>
              <a:rPr lang="zh-CN" altLang="en-US" dirty="0">
                <a:solidFill>
                  <a:prstClr val="black"/>
                </a:solidFill>
                <a:latin typeface="微软雅黑" panose="020B0503020204020204" pitchFamily="34" charset="-122"/>
                <a:ea typeface="微软雅黑" panose="020B0503020204020204" pitchFamily="34" charset="-122"/>
              </a:rPr>
              <a:t>数百万组织机构提供服务</a:t>
            </a:r>
            <a:endParaRPr kumimoji="0" lang="en-US"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9" name="Rectangle 5">
            <a:extLst>
              <a:ext uri="{FF2B5EF4-FFF2-40B4-BE49-F238E27FC236}">
                <a16:creationId xmlns:a16="http://schemas.microsoft.com/office/drawing/2014/main" id="{B929711A-49BF-41BD-AB17-493A9111D9B6}"/>
              </a:ext>
            </a:extLst>
          </p:cNvPr>
          <p:cNvSpPr txBox="1">
            <a:spLocks noChangeArrowheads="1"/>
          </p:cNvSpPr>
          <p:nvPr/>
        </p:nvSpPr>
        <p:spPr>
          <a:xfrm>
            <a:off x="750584" y="5864472"/>
            <a:ext cx="7038749" cy="563034"/>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5875" marR="0" lvl="0" indent="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lang="zh-CN" altLang="en-US" noProof="0" dirty="0">
                <a:solidFill>
                  <a:srgbClr val="C00000"/>
                </a:solidFill>
                <a:latin typeface="微软雅黑" panose="020B0503020204020204" pitchFamily="34" charset="-122"/>
                <a:ea typeface="微软雅黑" panose="020B0503020204020204" pitchFamily="34" charset="-122"/>
              </a:rPr>
              <a:t>可靠性与安全性</a:t>
            </a:r>
            <a:endParaRPr kumimoji="0" lang="en-US"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pic>
        <p:nvPicPr>
          <p:cNvPr id="10" name="Picture 2" descr="SEC Says That It's Not Easy Determining Whether Teva Whistleblowers Are  Deserving Of A Bounty - FCPA Professor">
            <a:extLst>
              <a:ext uri="{FF2B5EF4-FFF2-40B4-BE49-F238E27FC236}">
                <a16:creationId xmlns:a16="http://schemas.microsoft.com/office/drawing/2014/main" id="{DB28739E-21CA-4F22-8F4A-129E4BFE7C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0" y="2514600"/>
            <a:ext cx="2937933" cy="24482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5334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dissolv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dissolv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dissolv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dissolve">
                                      <p:cBhvr>
                                        <p:cTn id="2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SMTP 命令（参考）</a:t>
            </a:r>
          </a:p>
        </p:txBody>
      </p:sp>
      <p:sp>
        <p:nvSpPr>
          <p:cNvPr id="3" name="内容占位符 2"/>
          <p:cNvSpPr>
            <a:spLocks noGrp="1"/>
          </p:cNvSpPr>
          <p:nvPr>
            <p:ph idx="1"/>
          </p:nvPr>
        </p:nvSpPr>
        <p:spPr/>
        <p:txBody>
          <a:bodyPr>
            <a:noAutofit/>
          </a:bodyPr>
          <a:lstStyle/>
          <a:p>
            <a:pPr lvl="1">
              <a:lnSpc>
                <a:spcPct val="100000"/>
              </a:lnSpc>
            </a:pPr>
            <a:r>
              <a:rPr lang="zh-CN" altLang="en-US" sz="2000"/>
              <a:t>HELO &lt;SP&gt; &lt;domain&gt; &lt;CRLF&gt; </a:t>
            </a:r>
          </a:p>
          <a:p>
            <a:pPr lvl="1">
              <a:lnSpc>
                <a:spcPct val="100000"/>
              </a:lnSpc>
            </a:pPr>
            <a:r>
              <a:rPr lang="zh-CN" altLang="en-US" sz="2000"/>
              <a:t>MAIL &lt;SP&gt; FROM:&lt;reverse-path&gt; &lt;CRLF&gt; </a:t>
            </a:r>
          </a:p>
          <a:p>
            <a:pPr lvl="1">
              <a:lnSpc>
                <a:spcPct val="100000"/>
              </a:lnSpc>
            </a:pPr>
            <a:r>
              <a:rPr lang="zh-CN" altLang="en-US" sz="2000"/>
              <a:t>RCPT &lt;SP&gt; TO:&lt;forward-path&gt; &lt;CRLF&gt; </a:t>
            </a:r>
          </a:p>
          <a:p>
            <a:pPr lvl="1">
              <a:lnSpc>
                <a:spcPct val="100000"/>
              </a:lnSpc>
            </a:pPr>
            <a:r>
              <a:rPr lang="zh-CN" altLang="en-US" sz="2000"/>
              <a:t>DATA &lt;CRLF&gt; </a:t>
            </a:r>
          </a:p>
          <a:p>
            <a:pPr lvl="1">
              <a:lnSpc>
                <a:spcPct val="100000"/>
              </a:lnSpc>
            </a:pPr>
            <a:r>
              <a:rPr lang="zh-CN" altLang="en-US" sz="2000"/>
              <a:t>RSET &lt;CRLF&gt;</a:t>
            </a:r>
          </a:p>
          <a:p>
            <a:pPr lvl="1">
              <a:lnSpc>
                <a:spcPct val="100000"/>
              </a:lnSpc>
            </a:pPr>
            <a:r>
              <a:rPr lang="zh-CN" altLang="en-US" sz="2000"/>
              <a:t>SEND &lt;SP&gt; FROM:&lt;reverse-path&gt; &lt;CRLF&gt; </a:t>
            </a:r>
          </a:p>
          <a:p>
            <a:pPr lvl="1">
              <a:lnSpc>
                <a:spcPct val="100000"/>
              </a:lnSpc>
            </a:pPr>
            <a:r>
              <a:rPr lang="zh-CN" altLang="en-US" sz="2000"/>
              <a:t>SOML &lt;SP&gt; FROM:&lt;reverse-path&gt; &lt;CRLF&gt; </a:t>
            </a:r>
          </a:p>
          <a:p>
            <a:pPr lvl="1">
              <a:lnSpc>
                <a:spcPct val="100000"/>
              </a:lnSpc>
            </a:pPr>
            <a:r>
              <a:rPr lang="zh-CN" altLang="en-US" sz="2000"/>
              <a:t>SAML &lt;SP&gt; FROM:&lt;reverse-path&gt; &lt;CRLF&gt; </a:t>
            </a:r>
          </a:p>
          <a:p>
            <a:pPr lvl="1">
              <a:lnSpc>
                <a:spcPct val="100000"/>
              </a:lnSpc>
            </a:pPr>
            <a:r>
              <a:rPr lang="zh-CN" altLang="en-US" sz="2000"/>
              <a:t>VRFY &lt;SP&gt; &lt;string&gt; &lt;CRLF&gt; </a:t>
            </a:r>
          </a:p>
          <a:p>
            <a:pPr lvl="1">
              <a:lnSpc>
                <a:spcPct val="100000"/>
              </a:lnSpc>
            </a:pPr>
            <a:r>
              <a:rPr lang="zh-CN" altLang="en-US" sz="2000"/>
              <a:t>EXPN &lt;SP&gt; &lt;string&gt; &lt;CRLF&gt; </a:t>
            </a:r>
          </a:p>
          <a:p>
            <a:pPr lvl="1">
              <a:lnSpc>
                <a:spcPct val="100000"/>
              </a:lnSpc>
            </a:pPr>
            <a:r>
              <a:rPr lang="zh-CN" altLang="en-US" sz="2000"/>
              <a:t>HELP [&lt;SP&gt; &lt;string&gt;] &lt;CRLF&gt; </a:t>
            </a:r>
          </a:p>
          <a:p>
            <a:pPr lvl="1">
              <a:lnSpc>
                <a:spcPct val="100000"/>
              </a:lnSpc>
            </a:pPr>
            <a:r>
              <a:rPr lang="zh-CN" altLang="en-US" sz="2000"/>
              <a:t>NOOP &lt;CRLF&gt; QUIT &lt;CRLF&gt; </a:t>
            </a:r>
          </a:p>
          <a:p>
            <a:pPr lvl="1">
              <a:lnSpc>
                <a:spcPct val="100000"/>
              </a:lnSpc>
            </a:pPr>
            <a:r>
              <a:rPr lang="zh-CN" altLang="en-US" sz="2000"/>
              <a:t>TURN &lt;CRLF&gt; </a:t>
            </a:r>
          </a:p>
        </p:txBody>
      </p:sp>
      <p:sp>
        <p:nvSpPr>
          <p:cNvPr id="6" name="灯片编号占位符 5"/>
          <p:cNvSpPr>
            <a:spLocks noGrp="1"/>
          </p:cNvSpPr>
          <p:nvPr>
            <p:ph type="sldNum" sz="quarter" idx="4294967295"/>
          </p:nvPr>
        </p:nvSpPr>
        <p:spPr/>
        <p:txBody>
          <a:bodyPr/>
          <a:lstStyle/>
          <a:p>
            <a:fld id="{8D4D1E41-7A09-AB4A-A4E1-09765ADA2698}" type="slidenum">
              <a:rPr kumimoji="1" lang="zh-CN" altLang="en-US" smtClean="0"/>
              <a:t>60</a:t>
            </a:fld>
            <a:endParaRPr kumimoji="1" lang="zh-CN" altLang="en-US" dirty="0"/>
          </a:p>
        </p:txBody>
      </p:sp>
    </p:spTree>
    <p:extLst>
      <p:ext uri="{BB962C8B-B14F-4D97-AF65-F5344CB8AC3E}">
        <p14:creationId xmlns:p14="http://schemas.microsoft.com/office/powerpoint/2010/main" val="107334239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扩展的</a:t>
            </a:r>
            <a:r>
              <a:rPr lang="en-US" altLang="zh-CN"/>
              <a:t>SMTP</a:t>
            </a:r>
          </a:p>
        </p:txBody>
      </p:sp>
      <p:sp>
        <p:nvSpPr>
          <p:cNvPr id="3" name="内容占位符 2"/>
          <p:cNvSpPr>
            <a:spLocks noGrp="1"/>
          </p:cNvSpPr>
          <p:nvPr>
            <p:ph idx="1"/>
          </p:nvPr>
        </p:nvSpPr>
        <p:spPr/>
        <p:txBody>
          <a:bodyPr/>
          <a:lstStyle/>
          <a:p>
            <a:r>
              <a:rPr lang="en-US" altLang="zh-CN"/>
              <a:t>SMTP</a:t>
            </a:r>
            <a:r>
              <a:rPr lang="zh-CN" altLang="en-US"/>
              <a:t>的不足</a:t>
            </a:r>
          </a:p>
          <a:p>
            <a:pPr lvl="1"/>
            <a:r>
              <a:rPr lang="zh-CN" altLang="en-US"/>
              <a:t>不包括认证</a:t>
            </a:r>
          </a:p>
          <a:p>
            <a:pPr lvl="1"/>
            <a:r>
              <a:rPr lang="zh-CN" altLang="en-US"/>
              <a:t>传输</a:t>
            </a:r>
            <a:r>
              <a:rPr lang="en-US" altLang="zh-CN"/>
              <a:t>ASCII</a:t>
            </a:r>
            <a:r>
              <a:rPr lang="zh-CN" altLang="en-US"/>
              <a:t>而不是二进制数据</a:t>
            </a:r>
          </a:p>
          <a:p>
            <a:pPr lvl="1"/>
            <a:r>
              <a:rPr lang="zh-CN" altLang="en-US"/>
              <a:t>邮件以明文形式出现</a:t>
            </a:r>
          </a:p>
        </p:txBody>
      </p:sp>
      <p:sp>
        <p:nvSpPr>
          <p:cNvPr id="6" name="灯片编号占位符 5"/>
          <p:cNvSpPr>
            <a:spLocks noGrp="1"/>
          </p:cNvSpPr>
          <p:nvPr>
            <p:ph type="sldNum" sz="quarter" idx="4294967295"/>
          </p:nvPr>
        </p:nvSpPr>
        <p:spPr/>
        <p:txBody>
          <a:bodyPr/>
          <a:lstStyle/>
          <a:p>
            <a:fld id="{8D4D1E41-7A09-AB4A-A4E1-09765ADA2698}" type="slidenum">
              <a:rPr kumimoji="1" lang="zh-CN" altLang="en-US" smtClean="0"/>
              <a:t>61</a:t>
            </a:fld>
            <a:endParaRPr kumimoji="1" lang="zh-CN" altLang="en-US" dirty="0"/>
          </a:p>
        </p:txBody>
      </p:sp>
      <p:pic>
        <p:nvPicPr>
          <p:cNvPr id="10" name="Picture Placeholder 2" descr="Short Description:  &#10;&#10;A table provides Some S M T P extensions.&#10;&#10;Long Description: &#10;&#10;The table has two columns and six rows. The column headings are as follows from left to right. Keyword and Description. The table data are as follows.&#10;Row 1. Keyword, A U T H. Description, Client authentication.&#10;Row 2. Keyword, B I N A R Y M I M E. Description, Server accepts binary messages.&#10;Row 3. Keyword, C H U N K I N G. Description, Server accepts large messages in chunks.&#10;Row 4. Keyword, S I Z E. Description, Check message size before trying to send.&#10;Row 5. Keyword, S T A R T T L S. Description, Switch to secure transport, T L S, see Chapter 8.&#10;Row 6. Keyword, U T F 8 S M T P. Description, Internationalized addresses.&#10;&#10;"/>
          <p:cNvPicPr>
            <a:picLocks noGrp="1" noChangeAspect="1"/>
          </p:cNvPicPr>
          <p:nvPr>
            <p:ph type="pic" sz="quarter" idx="4294967295"/>
          </p:nvPr>
        </p:nvPicPr>
        <p:blipFill>
          <a:blip r:embed="rId2">
            <a:extLst>
              <a:ext uri="{28A0092B-C50C-407E-A947-70E740481C1C}">
                <a14:useLocalDpi xmlns:a14="http://schemas.microsoft.com/office/drawing/2010/main" val="0"/>
              </a:ext>
            </a:extLst>
          </a:blip>
          <a:stretch>
            <a:fillRect/>
          </a:stretch>
        </p:blipFill>
        <p:spPr>
          <a:xfrm>
            <a:off x="4800600" y="3239851"/>
            <a:ext cx="7092950" cy="2630488"/>
          </a:xfrm>
        </p:spPr>
      </p:pic>
      <p:sp>
        <p:nvSpPr>
          <p:cNvPr id="8" name="文本框 7"/>
          <p:cNvSpPr txBox="1"/>
          <p:nvPr/>
        </p:nvSpPr>
        <p:spPr>
          <a:xfrm>
            <a:off x="5474335" y="1739346"/>
            <a:ext cx="5396230" cy="398780"/>
          </a:xfrm>
          <a:prstGeom prst="rect">
            <a:avLst/>
          </a:prstGeom>
          <a:noFill/>
          <a:ln>
            <a:solidFill>
              <a:srgbClr val="C00000"/>
            </a:solidFill>
          </a:ln>
        </p:spPr>
        <p:txBody>
          <a:bodyPr wrap="square" rtlCol="0">
            <a:spAutoFit/>
          </a:bodyPr>
          <a:lstStyle/>
          <a:p>
            <a:pPr marL="0" marR="0" lvl="0" indent="0" algn="l" defTabSz="914400" rtl="0" fontAlgn="auto">
              <a:lnSpc>
                <a:spcPct val="100000"/>
              </a:lnSpc>
              <a:spcBef>
                <a:spcPts val="0"/>
              </a:spcBef>
              <a:spcAft>
                <a:spcPts val="0"/>
              </a:spcAft>
              <a:buClrTx/>
              <a:buSzTx/>
              <a:buFontTx/>
              <a:buNone/>
              <a:defRPr/>
            </a:pPr>
            <a:r>
              <a:rPr kumimoji="0" lang="en-US" sz="20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FROM</a:t>
            </a:r>
            <a:r>
              <a:rPr kumimoji="0" lang="zh-CN" altLang="en-US" sz="20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命令可以给出任何发件人地址</a:t>
            </a:r>
          </a:p>
        </p:txBody>
      </p:sp>
      <p:sp>
        <p:nvSpPr>
          <p:cNvPr id="7" name="文本框 6"/>
          <p:cNvSpPr txBox="1"/>
          <p:nvPr/>
        </p:nvSpPr>
        <p:spPr>
          <a:xfrm>
            <a:off x="5474335" y="2181941"/>
            <a:ext cx="5396230" cy="398780"/>
          </a:xfrm>
          <a:prstGeom prst="rect">
            <a:avLst/>
          </a:prstGeom>
          <a:noFill/>
          <a:ln>
            <a:solidFill>
              <a:srgbClr val="C00000"/>
            </a:solidFill>
          </a:ln>
        </p:spPr>
        <p:txBody>
          <a:bodyPr wrap="square" rtlCol="0">
            <a:spAutoFit/>
          </a:bodyPr>
          <a:lstStyle/>
          <a:p>
            <a:pPr marL="0" marR="0" lvl="0" indent="0" algn="l" defTabSz="914400" rtl="0" fontAlgn="auto">
              <a:lnSpc>
                <a:spcPct val="100000"/>
              </a:lnSpc>
              <a:spcBef>
                <a:spcPts val="0"/>
              </a:spcBef>
              <a:spcAft>
                <a:spcPts val="0"/>
              </a:spcAft>
              <a:buClrTx/>
              <a:buSzTx/>
              <a:buFontTx/>
              <a:buNone/>
              <a:defRPr/>
            </a:pPr>
            <a:r>
              <a:rPr kumimoji="0" lang="zh-CN" sz="20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需要</a:t>
            </a:r>
            <a:r>
              <a:rPr kumimoji="0" lang="en-US" altLang="zh-CN" sz="20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Base64 MIME</a:t>
            </a:r>
            <a:r>
              <a:rPr kumimoji="0" lang="zh-CN" altLang="en-US" sz="20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编码方案，</a:t>
            </a:r>
            <a:r>
              <a:rPr kumimoji="0" lang="zh-CN" sz="20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效率低下</a:t>
            </a:r>
          </a:p>
        </p:txBody>
      </p:sp>
      <p:sp>
        <p:nvSpPr>
          <p:cNvPr id="9" name="文本框 8"/>
          <p:cNvSpPr txBox="1"/>
          <p:nvPr/>
        </p:nvSpPr>
        <p:spPr>
          <a:xfrm>
            <a:off x="5474335" y="2623901"/>
            <a:ext cx="5396230" cy="398780"/>
          </a:xfrm>
          <a:prstGeom prst="rect">
            <a:avLst/>
          </a:prstGeom>
          <a:noFill/>
          <a:ln>
            <a:solidFill>
              <a:srgbClr val="C00000"/>
            </a:solidFill>
          </a:ln>
        </p:spPr>
        <p:txBody>
          <a:bodyPr wrap="square" rtlCol="0">
            <a:spAutoFit/>
          </a:bodyPr>
          <a:lstStyle/>
          <a:p>
            <a:pPr marL="0" marR="0" lvl="0" indent="0" algn="l" defTabSz="914400" rtl="0" fontAlgn="auto">
              <a:lnSpc>
                <a:spcPct val="100000"/>
              </a:lnSpc>
              <a:spcBef>
                <a:spcPts val="0"/>
              </a:spcBef>
              <a:spcAft>
                <a:spcPts val="0"/>
              </a:spcAft>
              <a:buClrTx/>
              <a:buSzTx/>
              <a:buFontTx/>
              <a:buNone/>
              <a:defRPr/>
            </a:pPr>
            <a:r>
              <a:rPr kumimoji="0" lang="zh-CN" sz="20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无加密功能用于防止隐私窥探</a:t>
            </a:r>
          </a:p>
        </p:txBody>
      </p:sp>
      <p:sp>
        <p:nvSpPr>
          <p:cNvPr id="11" name="文本框 10"/>
          <p:cNvSpPr txBox="1"/>
          <p:nvPr/>
        </p:nvSpPr>
        <p:spPr>
          <a:xfrm>
            <a:off x="4867593" y="5880100"/>
            <a:ext cx="2113915" cy="368300"/>
          </a:xfrm>
          <a:prstGeom prst="rect">
            <a:avLst/>
          </a:prstGeom>
          <a:noFill/>
        </p:spPr>
        <p:txBody>
          <a:bodyPr wrap="none" rtlCol="0" anchor="t">
            <a:spAutoFit/>
          </a:bodyPr>
          <a:lstStyle/>
          <a:p>
            <a:pPr lvl="0" algn="l">
              <a:buClrTx/>
              <a:buSzTx/>
              <a:buFontTx/>
            </a:pPr>
            <a:r>
              <a:rPr dirty="0" err="1">
                <a:latin typeface="微软雅黑" panose="020B0503020204020204" pitchFamily="34" charset="-122"/>
                <a:ea typeface="微软雅黑" panose="020B0503020204020204" pitchFamily="34" charset="-122"/>
                <a:cs typeface="微软雅黑" panose="020B0503020204020204" pitchFamily="34" charset="-122"/>
                <a:sym typeface="+mn-ea"/>
              </a:rPr>
              <a:t>某些SMTP扩展功能</a:t>
            </a:r>
            <a:endParaRPr dirty="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Tree>
    <p:extLst>
      <p:ext uri="{BB962C8B-B14F-4D97-AF65-F5344CB8AC3E}">
        <p14:creationId xmlns:p14="http://schemas.microsoft.com/office/powerpoint/2010/main" val="3226405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blinds(horizontal)">
                                      <p:cBhvr>
                                        <p:cTn id="25" dur="500"/>
                                        <p:tgtEl>
                                          <p:spTgt spid="10"/>
                                        </p:tgtEl>
                                      </p:cBhvr>
                                    </p:animEffect>
                                  </p:childTnLst>
                                </p:cTn>
                              </p:par>
                              <p:par>
                                <p:cTn id="26" presetID="3" presetClass="entr" presetSubtype="10" fill="hold" grpId="0" nodeType="with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blinds(horizontal)">
                                      <p:cBhvr>
                                        <p:cTn id="2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nimBg="1"/>
      <p:bldP spid="8" grpId="1"/>
      <p:bldP spid="7" grpId="0" bldLvl="0" animBg="1"/>
      <p:bldP spid="7" grpId="1"/>
      <p:bldP spid="9" grpId="0" bldLvl="0" animBg="1"/>
      <p:bldP spid="9" grpId="1"/>
      <p:bldP spid="11"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sym typeface="+mn-ea"/>
              </a:rPr>
              <a:t>邮件格式</a:t>
            </a:r>
            <a:endParaRPr lang="zh-CN" altLang="en-US"/>
          </a:p>
        </p:txBody>
      </p:sp>
      <p:sp>
        <p:nvSpPr>
          <p:cNvPr id="3" name="内容占位符 2"/>
          <p:cNvSpPr>
            <a:spLocks noGrp="1"/>
          </p:cNvSpPr>
          <p:nvPr>
            <p:ph idx="1"/>
          </p:nvPr>
        </p:nvSpPr>
        <p:spPr/>
        <p:txBody>
          <a:bodyPr>
            <a:normAutofit fontScale="97500"/>
          </a:bodyPr>
          <a:lstStyle/>
          <a:p>
            <a:pPr algn="just">
              <a:lnSpc>
                <a:spcPct val="120000"/>
              </a:lnSpc>
              <a:spcAft>
                <a:spcPts val="0"/>
              </a:spcAft>
            </a:pPr>
            <a:r>
              <a:rPr lang="en-US" altLang="zh-CN" dirty="0"/>
              <a:t>SMTP</a:t>
            </a:r>
            <a:r>
              <a:rPr lang="zh-CN" altLang="en-US" dirty="0"/>
              <a:t>定义了如何传输邮件，但邮件本身也需遵循特定格式</a:t>
            </a:r>
            <a:endParaRPr lang="en-US" altLang="zh-CN" dirty="0"/>
          </a:p>
          <a:p>
            <a:pPr lvl="1" algn="just">
              <a:lnSpc>
                <a:spcPct val="120000"/>
              </a:lnSpc>
              <a:spcAft>
                <a:spcPts val="0"/>
              </a:spcAft>
            </a:pPr>
            <a:r>
              <a:rPr lang="en-US" altLang="zh-CN" dirty="0"/>
              <a:t>SMTP</a:t>
            </a:r>
            <a:r>
              <a:rPr lang="zh-CN" altLang="en-US" dirty="0"/>
              <a:t>类似</a:t>
            </a:r>
            <a:r>
              <a:rPr lang="en-US" altLang="zh-CN" dirty="0"/>
              <a:t>HTTP</a:t>
            </a:r>
            <a:r>
              <a:rPr lang="zh-CN" altLang="en-US" dirty="0"/>
              <a:t>，定义如何传输邮件</a:t>
            </a:r>
            <a:endParaRPr lang="en-US" altLang="zh-CN" dirty="0"/>
          </a:p>
          <a:p>
            <a:pPr lvl="1" algn="just">
              <a:lnSpc>
                <a:spcPct val="120000"/>
              </a:lnSpc>
              <a:spcAft>
                <a:spcPts val="0"/>
              </a:spcAft>
            </a:pPr>
            <a:r>
              <a:rPr lang="zh-CN" altLang="en-US" dirty="0"/>
              <a:t>邮件格式类似</a:t>
            </a:r>
            <a:r>
              <a:rPr lang="en-US" altLang="zh-CN" dirty="0"/>
              <a:t>HTML</a:t>
            </a:r>
            <a:r>
              <a:rPr lang="zh-CN" altLang="en-US" dirty="0"/>
              <a:t>，定义如何描述邮件</a:t>
            </a:r>
            <a:endParaRPr lang="en-US" altLang="zh-CN" dirty="0">
              <a:solidFill>
                <a:srgbClr val="7030A0"/>
              </a:solidFill>
            </a:endParaRPr>
          </a:p>
          <a:p>
            <a:pPr algn="just">
              <a:lnSpc>
                <a:spcPct val="120000"/>
              </a:lnSpc>
              <a:spcAft>
                <a:spcPts val="0"/>
              </a:spcAft>
            </a:pPr>
            <a:r>
              <a:rPr lang="zh-CN" altLang="en-US" dirty="0">
                <a:solidFill>
                  <a:srgbClr val="7030A0"/>
                </a:solidFill>
              </a:rPr>
              <a:t>首部（header）</a:t>
            </a:r>
            <a:r>
              <a:rPr lang="zh-CN" altLang="en-US" dirty="0"/>
              <a:t>必须含有一个From:首部行和一个To:首部行，还可以包含 Subject: 等其他可选的首部行</a:t>
            </a:r>
          </a:p>
          <a:p>
            <a:pPr algn="just">
              <a:lnSpc>
                <a:spcPct val="120000"/>
              </a:lnSpc>
              <a:spcAft>
                <a:spcPts val="0"/>
              </a:spcAft>
            </a:pPr>
            <a:r>
              <a:rPr lang="zh-CN" altLang="en-US" dirty="0">
                <a:solidFill>
                  <a:srgbClr val="7030A0"/>
                </a:solidFill>
              </a:rPr>
              <a:t>消息体（body）</a:t>
            </a:r>
            <a:r>
              <a:rPr lang="zh-CN" altLang="en-US" dirty="0"/>
              <a:t>指邮件正文</a:t>
            </a:r>
          </a:p>
        </p:txBody>
      </p:sp>
      <p:sp>
        <p:nvSpPr>
          <p:cNvPr id="6" name="灯片编号占位符 5"/>
          <p:cNvSpPr>
            <a:spLocks noGrp="1"/>
          </p:cNvSpPr>
          <p:nvPr>
            <p:ph type="sldNum" sz="quarter" idx="4294967295"/>
          </p:nvPr>
        </p:nvSpPr>
        <p:spPr/>
        <p:txBody>
          <a:bodyPr/>
          <a:lstStyle/>
          <a:p>
            <a:fld id="{8D4D1E41-7A09-AB4A-A4E1-09765ADA2698}" type="slidenum">
              <a:rPr kumimoji="1" lang="zh-CN" altLang="en-US" smtClean="0"/>
              <a:t>62</a:t>
            </a:fld>
            <a:endParaRPr kumimoji="1" lang="zh-CN" altLang="en-US" dirty="0"/>
          </a:p>
        </p:txBody>
      </p:sp>
      <p:sp>
        <p:nvSpPr>
          <p:cNvPr id="5" name="文本框 4"/>
          <p:cNvSpPr txBox="1"/>
          <p:nvPr/>
        </p:nvSpPr>
        <p:spPr>
          <a:xfrm>
            <a:off x="8517399" y="5708957"/>
            <a:ext cx="1723549" cy="400110"/>
          </a:xfrm>
          <a:prstGeom prst="rect">
            <a:avLst/>
          </a:prstGeom>
          <a:noFill/>
        </p:spPr>
        <p:txBody>
          <a:bodyPr wrap="none" rtlCol="0" anchor="t">
            <a:spAutoFit/>
          </a:bodyPr>
          <a:lstStyle/>
          <a:p>
            <a:pPr lvl="0" algn="l">
              <a:buClrTx/>
              <a:buSzTx/>
              <a:buFontTx/>
            </a:pPr>
            <a:r>
              <a:rPr lang="zh-CN" sz="2000" dirty="0">
                <a:latin typeface="微软雅黑" panose="020B0503020204020204" pitchFamily="34" charset="-122"/>
                <a:ea typeface="微软雅黑" panose="020B0503020204020204" pitchFamily="34" charset="-122"/>
                <a:cs typeface="微软雅黑" panose="020B0503020204020204" pitchFamily="34" charset="-122"/>
                <a:sym typeface="+mn-ea"/>
              </a:rPr>
              <a:t>邮件基本格式</a:t>
            </a:r>
          </a:p>
        </p:txBody>
      </p:sp>
      <p:sp>
        <p:nvSpPr>
          <p:cNvPr id="7" name="Rectangle 4"/>
          <p:cNvSpPr>
            <a:spLocks noChangeArrowheads="1"/>
          </p:cNvSpPr>
          <p:nvPr/>
        </p:nvSpPr>
        <p:spPr bwMode="auto">
          <a:xfrm>
            <a:off x="7867383" y="3912521"/>
            <a:ext cx="2832100" cy="369326"/>
          </a:xfrm>
          <a:prstGeom prst="rect">
            <a:avLst/>
          </a:prstGeom>
          <a:solidFill>
            <a:srgbClr val="00FFCC"/>
          </a:solidFill>
          <a:ln w="12700">
            <a:solidFill>
              <a:schemeClr val="tx1"/>
            </a:solidFill>
            <a:miter lim="800000"/>
          </a:ln>
          <a:effectLst/>
        </p:spPr>
        <p:txBody>
          <a:bodyPr wrap="none" anchor="ctr"/>
          <a:lstStyle/>
          <a:p>
            <a:pPr algn="ctr"/>
            <a:r>
              <a:rPr lang="zh-CN" altLang="en-US" dirty="0">
                <a:latin typeface="微软雅黑" panose="020B0503020204020204" pitchFamily="34" charset="-122"/>
                <a:ea typeface="微软雅黑" panose="020B0503020204020204" pitchFamily="34" charset="-122"/>
              </a:rPr>
              <a:t>首部 </a:t>
            </a:r>
            <a:r>
              <a:rPr lang="en-US" altLang="zh-CN" dirty="0">
                <a:latin typeface="微软雅黑" panose="020B0503020204020204" pitchFamily="34" charset="-122"/>
                <a:ea typeface="微软雅黑" panose="020B0503020204020204" pitchFamily="34" charset="-122"/>
              </a:rPr>
              <a:t>(header)</a:t>
            </a:r>
          </a:p>
        </p:txBody>
      </p:sp>
      <p:sp>
        <p:nvSpPr>
          <p:cNvPr id="9" name="Rectangle 5"/>
          <p:cNvSpPr>
            <a:spLocks noChangeArrowheads="1"/>
          </p:cNvSpPr>
          <p:nvPr/>
        </p:nvSpPr>
        <p:spPr bwMode="auto">
          <a:xfrm>
            <a:off x="7867383" y="4525632"/>
            <a:ext cx="2832100" cy="1056289"/>
          </a:xfrm>
          <a:prstGeom prst="rect">
            <a:avLst/>
          </a:prstGeom>
          <a:solidFill>
            <a:srgbClr val="FF66FF"/>
          </a:solidFill>
          <a:ln w="12700">
            <a:solidFill>
              <a:schemeClr val="tx1"/>
            </a:solidFill>
            <a:miter lim="800000"/>
          </a:ln>
          <a:effectLst/>
        </p:spPr>
        <p:txBody>
          <a:bodyPr wrap="none" anchor="ctr"/>
          <a:lstStyle/>
          <a:p>
            <a:pPr algn="ctr"/>
            <a:r>
              <a:rPr lang="zh-CN" altLang="en-US" dirty="0">
                <a:latin typeface="微软雅黑" panose="020B0503020204020204" pitchFamily="34" charset="-122"/>
                <a:ea typeface="微软雅黑" panose="020B0503020204020204" pitchFamily="34" charset="-122"/>
              </a:rPr>
              <a:t>主体 </a:t>
            </a:r>
            <a:r>
              <a:rPr lang="en-US" altLang="zh-CN" dirty="0">
                <a:latin typeface="微软雅黑" panose="020B0503020204020204" pitchFamily="34" charset="-122"/>
                <a:ea typeface="微软雅黑" panose="020B0503020204020204" pitchFamily="34" charset="-122"/>
              </a:rPr>
              <a:t>(body)</a:t>
            </a:r>
          </a:p>
        </p:txBody>
      </p:sp>
      <p:sp>
        <p:nvSpPr>
          <p:cNvPr id="10" name="Text Box 7"/>
          <p:cNvSpPr txBox="1">
            <a:spLocks noChangeArrowheads="1"/>
          </p:cNvSpPr>
          <p:nvPr/>
        </p:nvSpPr>
        <p:spPr bwMode="auto">
          <a:xfrm>
            <a:off x="8395475" y="4248364"/>
            <a:ext cx="1797488" cy="30777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Tahoma" panose="020B0604030504040204" pitchFamily="34" charset="0"/>
                <a:ea typeface="黑体" panose="02010609060101010101" pitchFamily="49" charset="-122"/>
              </a:defRPr>
            </a:lvl1pPr>
            <a:lvl2pPr marL="742950" indent="-285750">
              <a:defRPr>
                <a:solidFill>
                  <a:schemeClr val="tx1"/>
                </a:solidFill>
                <a:latin typeface="Tahoma" panose="020B0604030504040204" pitchFamily="34" charset="0"/>
                <a:ea typeface="黑体" panose="02010609060101010101" pitchFamily="49" charset="-122"/>
              </a:defRPr>
            </a:lvl2pPr>
            <a:lvl3pPr marL="1143000" indent="-228600">
              <a:defRPr>
                <a:solidFill>
                  <a:schemeClr val="tx1"/>
                </a:solidFill>
                <a:latin typeface="Tahoma" panose="020B0604030504040204" pitchFamily="34" charset="0"/>
                <a:ea typeface="黑体" panose="02010609060101010101" pitchFamily="49" charset="-122"/>
              </a:defRPr>
            </a:lvl3pPr>
            <a:lvl4pPr marL="1600200" indent="-228600">
              <a:defRPr>
                <a:solidFill>
                  <a:schemeClr val="tx1"/>
                </a:solidFill>
                <a:latin typeface="Tahoma" panose="020B0604030504040204" pitchFamily="34" charset="0"/>
                <a:ea typeface="黑体" panose="02010609060101010101" pitchFamily="49" charset="-122"/>
              </a:defRPr>
            </a:lvl4pPr>
            <a:lvl5pPr marL="2057400" indent="-228600">
              <a:defRPr>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黑体" panose="02010609060101010101" pitchFamily="49" charset="-122"/>
              </a:defRPr>
            </a:lvl9pPr>
          </a:lstStyle>
          <a:p>
            <a:pPr algn="ctr"/>
            <a:r>
              <a:rPr lang="zh-CN" altLang="en-US" sz="1400" dirty="0">
                <a:latin typeface="微软雅黑" panose="020B0503020204020204" pitchFamily="34" charset="-122"/>
                <a:ea typeface="微软雅黑" panose="020B0503020204020204" pitchFamily="34" charset="-122"/>
              </a:rPr>
              <a:t>空行</a:t>
            </a:r>
            <a:endParaRPr lang="en-US" altLang="zh-CN" sz="14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0370421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邮件格式</a:t>
            </a:r>
          </a:p>
        </p:txBody>
      </p:sp>
      <p:sp>
        <p:nvSpPr>
          <p:cNvPr id="3" name="内容占位符 2"/>
          <p:cNvSpPr>
            <a:spLocks noGrp="1"/>
          </p:cNvSpPr>
          <p:nvPr>
            <p:ph idx="1"/>
          </p:nvPr>
        </p:nvSpPr>
        <p:spPr/>
        <p:txBody>
          <a:bodyPr/>
          <a:lstStyle/>
          <a:p>
            <a:pPr>
              <a:lnSpc>
                <a:spcPct val="120000"/>
              </a:lnSpc>
              <a:spcAft>
                <a:spcPts val="0"/>
              </a:spcAft>
            </a:pPr>
            <a:r>
              <a:rPr lang="zh-CN" altLang="en-US" dirty="0"/>
              <a:t>RFC 5322—Internet邮件格式</a:t>
            </a:r>
          </a:p>
          <a:p>
            <a:pPr lvl="1">
              <a:lnSpc>
                <a:spcPct val="120000"/>
              </a:lnSpc>
              <a:spcAft>
                <a:spcPts val="0"/>
              </a:spcAft>
            </a:pPr>
            <a:r>
              <a:rPr lang="zh-CN" altLang="en-US" dirty="0">
                <a:solidFill>
                  <a:srgbClr val="7030A0"/>
                </a:solidFill>
              </a:rPr>
              <a:t>基本</a:t>
            </a:r>
            <a:r>
              <a:rPr lang="en-US" altLang="zh-CN" dirty="0">
                <a:solidFill>
                  <a:srgbClr val="7030A0"/>
                </a:solidFill>
              </a:rPr>
              <a:t>ASCII</a:t>
            </a:r>
            <a:r>
              <a:rPr lang="zh-CN" altLang="en-US" dirty="0">
                <a:solidFill>
                  <a:srgbClr val="7030A0"/>
                </a:solidFill>
              </a:rPr>
              <a:t>电子邮件</a:t>
            </a:r>
            <a:r>
              <a:rPr lang="zh-CN" altLang="en-US" dirty="0"/>
              <a:t>使用</a:t>
            </a:r>
            <a:r>
              <a:rPr lang="en-US" altLang="zh-CN" dirty="0"/>
              <a:t>RFC 5322</a:t>
            </a:r>
          </a:p>
          <a:p>
            <a:pPr lvl="1">
              <a:lnSpc>
                <a:spcPct val="120000"/>
              </a:lnSpc>
              <a:spcAft>
                <a:spcPts val="0"/>
              </a:spcAft>
            </a:pPr>
            <a:r>
              <a:rPr lang="en-US" altLang="zh-CN" dirty="0" err="1"/>
              <a:t>最新修订的</a:t>
            </a:r>
            <a:r>
              <a:rPr lang="zh-CN" altLang="en-US" dirty="0">
                <a:sym typeface="+mn-ea"/>
              </a:rPr>
              <a:t>Internet</a:t>
            </a:r>
            <a:r>
              <a:rPr lang="zh-CN" altLang="en-US" dirty="0"/>
              <a:t>邮件</a:t>
            </a:r>
            <a:r>
              <a:rPr lang="en-US" altLang="zh-CN" dirty="0" err="1"/>
              <a:t>格式</a:t>
            </a:r>
            <a:r>
              <a:rPr lang="zh-CN" altLang="en-US" dirty="0"/>
              <a:t>，其前身是</a:t>
            </a:r>
            <a:r>
              <a:rPr lang="en-US" altLang="zh-CN" dirty="0"/>
              <a:t>RFC 822</a:t>
            </a:r>
          </a:p>
          <a:p>
            <a:pPr lvl="0">
              <a:lnSpc>
                <a:spcPct val="120000"/>
              </a:lnSpc>
              <a:spcAft>
                <a:spcPts val="0"/>
              </a:spcAft>
            </a:pPr>
            <a:r>
              <a:rPr lang="en-US" altLang="zh-CN" dirty="0"/>
              <a:t>MIME(Multipurpose Internet Mail Extensions)—</a:t>
            </a:r>
            <a:r>
              <a:rPr lang="zh-CN" altLang="en-US" dirty="0"/>
              <a:t>多用途</a:t>
            </a:r>
            <a:r>
              <a:rPr lang="en-US" altLang="zh-CN" dirty="0"/>
              <a:t>Internet</a:t>
            </a:r>
            <a:r>
              <a:rPr lang="zh-CN" altLang="en-US" dirty="0"/>
              <a:t>邮件扩展</a:t>
            </a:r>
          </a:p>
          <a:p>
            <a:pPr lvl="1">
              <a:lnSpc>
                <a:spcPct val="120000"/>
              </a:lnSpc>
              <a:spcAft>
                <a:spcPts val="0"/>
              </a:spcAft>
            </a:pPr>
            <a:r>
              <a:rPr lang="zh-CN" altLang="en-US" dirty="0">
                <a:solidFill>
                  <a:srgbClr val="7030A0"/>
                </a:solidFill>
              </a:rPr>
              <a:t>基本格式的多媒体扩展</a:t>
            </a:r>
            <a:endParaRPr lang="zh-CN" altLang="en-US" dirty="0"/>
          </a:p>
          <a:p>
            <a:pPr lvl="1">
              <a:lnSpc>
                <a:spcPct val="120000"/>
              </a:lnSpc>
              <a:spcAft>
                <a:spcPts val="0"/>
              </a:spcAft>
            </a:pPr>
            <a:r>
              <a:rPr lang="zh-CN" altLang="en-US" dirty="0"/>
              <a:t>可传输多媒体消息和二进制文件</a:t>
            </a:r>
          </a:p>
        </p:txBody>
      </p:sp>
      <p:sp>
        <p:nvSpPr>
          <p:cNvPr id="6" name="灯片编号占位符 5"/>
          <p:cNvSpPr>
            <a:spLocks noGrp="1"/>
          </p:cNvSpPr>
          <p:nvPr>
            <p:ph type="sldNum" sz="quarter" idx="4294967295"/>
          </p:nvPr>
        </p:nvSpPr>
        <p:spPr/>
        <p:txBody>
          <a:bodyPr/>
          <a:lstStyle/>
          <a:p>
            <a:fld id="{8D4D1E41-7A09-AB4A-A4E1-09765ADA2698}" type="slidenum">
              <a:rPr kumimoji="1" lang="zh-CN" altLang="en-US" smtClean="0"/>
              <a:t>63</a:t>
            </a:fld>
            <a:endParaRPr kumimoji="1" lang="zh-CN" altLang="en-US" dirty="0"/>
          </a:p>
        </p:txBody>
      </p:sp>
    </p:spTree>
    <p:extLst>
      <p:ext uri="{BB962C8B-B14F-4D97-AF65-F5344CB8AC3E}">
        <p14:creationId xmlns:p14="http://schemas.microsoft.com/office/powerpoint/2010/main" val="311434500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sym typeface="+mn-ea"/>
              </a:rPr>
              <a:t>RFC 5322</a:t>
            </a:r>
            <a:endParaRPr lang="zh-CN" altLang="en-US"/>
          </a:p>
        </p:txBody>
      </p:sp>
      <p:sp>
        <p:nvSpPr>
          <p:cNvPr id="3" name="内容占位符 2"/>
          <p:cNvSpPr>
            <a:spLocks noGrp="1"/>
          </p:cNvSpPr>
          <p:nvPr>
            <p:ph idx="1"/>
          </p:nvPr>
        </p:nvSpPr>
        <p:spPr/>
        <p:txBody>
          <a:bodyPr/>
          <a:lstStyle/>
          <a:p>
            <a:r>
              <a:rPr lang="zh-CN" altLang="en-US"/>
              <a:t>RFC 5322与邮件传输相关的头字段</a:t>
            </a:r>
          </a:p>
        </p:txBody>
      </p:sp>
      <p:sp>
        <p:nvSpPr>
          <p:cNvPr id="6" name="灯片编号占位符 5"/>
          <p:cNvSpPr>
            <a:spLocks noGrp="1"/>
          </p:cNvSpPr>
          <p:nvPr>
            <p:ph type="sldNum" sz="quarter" idx="4294967295"/>
          </p:nvPr>
        </p:nvSpPr>
        <p:spPr/>
        <p:txBody>
          <a:bodyPr/>
          <a:lstStyle/>
          <a:p>
            <a:fld id="{8D4D1E41-7A09-AB4A-A4E1-09765ADA2698}" type="slidenum">
              <a:rPr kumimoji="1" lang="zh-CN" altLang="en-US" smtClean="0"/>
              <a:t>64</a:t>
            </a:fld>
            <a:endParaRPr kumimoji="1" lang="zh-CN" altLang="en-US" dirty="0"/>
          </a:p>
        </p:txBody>
      </p:sp>
      <p:pic>
        <p:nvPicPr>
          <p:cNvPr id="8" name="Picture Placeholder 7" descr="Short Description: &#10;&#10;A table provides R F C 5322 header fields related to message transport.&#10;&#10;Long Description: &#10;&#10;The table has two columns and seven rows. The column headings are as follows from left to right. Header and Meaning. The table data are as follows.&#10;Row 1. Header, To colon. Meaning, Email address (es) of primary recipient(s).&#10;Row 2. Header, Cc colon. Meaning, Email address (es) of secondary recipient(s).&#10;Row 3. Header, Bcc colon. Meaning, Email address (es) for blind carbon copies.&#10;Row 4. Header, From colon. Meaning, Person or people who created the message.&#10;Header, Sender colon. Meaning, Email address of the actual sender.&#10;Header, Received colon. Meaning, Line added by each transfer agent along the route.&#10;Header, Return-Path colon Meaning, Can be used to identify a path back to the sender.&#10;"/>
          <p:cNvPicPr>
            <a:picLocks noGrp="1" noChangeAspect="1"/>
          </p:cNvPicPr>
          <p:nvPr>
            <p:ph type="pic" sz="quarter" idx="4294967295"/>
          </p:nvPr>
        </p:nvPicPr>
        <p:blipFill>
          <a:blip r:embed="rId2">
            <a:extLst>
              <a:ext uri="{28A0092B-C50C-407E-A947-70E740481C1C}">
                <a14:useLocalDpi xmlns:a14="http://schemas.microsoft.com/office/drawing/2010/main" val="0"/>
              </a:ext>
            </a:extLst>
          </a:blip>
          <a:srcRect/>
          <a:stretch>
            <a:fillRect/>
          </a:stretch>
        </p:blipFill>
        <p:spPr>
          <a:xfrm>
            <a:off x="2292350" y="2098672"/>
            <a:ext cx="7607300" cy="3159125"/>
          </a:xfrm>
        </p:spPr>
      </p:pic>
      <p:sp>
        <p:nvSpPr>
          <p:cNvPr id="5" name="文本框 4"/>
          <p:cNvSpPr txBox="1"/>
          <p:nvPr/>
        </p:nvSpPr>
        <p:spPr>
          <a:xfrm>
            <a:off x="4283075" y="5572116"/>
            <a:ext cx="3625850" cy="368300"/>
          </a:xfrm>
          <a:prstGeom prst="rect">
            <a:avLst/>
          </a:prstGeom>
          <a:noFill/>
        </p:spPr>
        <p:txBody>
          <a:bodyPr wrap="none" rtlCol="0" anchor="t">
            <a:spAutoFit/>
          </a:bodyPr>
          <a:lstStyle/>
          <a:p>
            <a:pPr lvl="0" algn="l">
              <a:buClrTx/>
              <a:buSzTx/>
              <a:buFontTx/>
            </a:pPr>
            <a:r>
              <a:rPr dirty="0">
                <a:latin typeface="微软雅黑" panose="020B0503020204020204" pitchFamily="34" charset="-122"/>
                <a:ea typeface="微软雅黑" panose="020B0503020204020204" pitchFamily="34" charset="-122"/>
                <a:cs typeface="微软雅黑" panose="020B0503020204020204" pitchFamily="34" charset="-122"/>
                <a:sym typeface="+mn-ea"/>
              </a:rPr>
              <a:t>RFC 5322与邮件传输相关的头字段</a:t>
            </a:r>
          </a:p>
        </p:txBody>
      </p:sp>
    </p:spTree>
    <p:extLst>
      <p:ext uri="{BB962C8B-B14F-4D97-AF65-F5344CB8AC3E}">
        <p14:creationId xmlns:p14="http://schemas.microsoft.com/office/powerpoint/2010/main" val="256177284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sym typeface="+mn-ea"/>
              </a:rPr>
              <a:t>RFC 5322</a:t>
            </a:r>
            <a:endParaRPr lang="zh-CN" altLang="en-US"/>
          </a:p>
        </p:txBody>
      </p:sp>
      <p:sp>
        <p:nvSpPr>
          <p:cNvPr id="3" name="内容占位符 2"/>
          <p:cNvSpPr>
            <a:spLocks noGrp="1"/>
          </p:cNvSpPr>
          <p:nvPr>
            <p:ph idx="1"/>
          </p:nvPr>
        </p:nvSpPr>
        <p:spPr/>
        <p:txBody>
          <a:bodyPr/>
          <a:lstStyle/>
          <a:p>
            <a:r>
              <a:rPr lang="zh-CN" altLang="en-US"/>
              <a:t>RFC 5322邮件头使用的某些字段</a:t>
            </a:r>
          </a:p>
        </p:txBody>
      </p:sp>
      <p:sp>
        <p:nvSpPr>
          <p:cNvPr id="6" name="灯片编号占位符 5"/>
          <p:cNvSpPr>
            <a:spLocks noGrp="1"/>
          </p:cNvSpPr>
          <p:nvPr>
            <p:ph type="sldNum" sz="quarter" idx="4294967295"/>
          </p:nvPr>
        </p:nvSpPr>
        <p:spPr/>
        <p:txBody>
          <a:bodyPr/>
          <a:lstStyle/>
          <a:p>
            <a:fld id="{8D4D1E41-7A09-AB4A-A4E1-09765ADA2698}" type="slidenum">
              <a:rPr kumimoji="1" lang="zh-CN" altLang="en-US" smtClean="0"/>
              <a:t>65</a:t>
            </a:fld>
            <a:endParaRPr kumimoji="1" lang="zh-CN" altLang="en-US" dirty="0"/>
          </a:p>
        </p:txBody>
      </p:sp>
      <p:pic>
        <p:nvPicPr>
          <p:cNvPr id="5" name="Picture Placeholder 7" descr="Short Description:  &#10;&#10;A table provides some fields used in the R F C 5322 message header.&#10;&#10;Long Description:  &#10;&#10;The table has two columns and seven rows. The column headings are as follows from left to right. Header and Meaning. The table data are as follows.&#10;Row 1. Header, Date colon. Meaning, The date and time the message was sent.&#10;Row 2. Header, Reply-To colon. Meaning, Email address to which replies should be sent.&#10;Row 3. Header, Message Id colon. Meaning, Unique number for referencing this message later.&#10;Row 4. Header, In-Reply-To colon. Meaning, Message-Id of the message to which this is a reply.&#10;Row 5. Header, References colon. Meaning, Other relevant Message-I ds.&#10;Row 6. Header, Keywords colon. Meaning, User-chosen keywords.&#10;Row 7. Header, Subject. Meaning, colon Short summary of the message for the one-line display.&#10;"/>
          <p:cNvPicPr>
            <a:picLocks noGrp="1" noChangeAspect="1"/>
          </p:cNvPicPr>
          <p:nvPr>
            <p:ph type="pic" sz="quarter" idx="4294967295"/>
          </p:nvPr>
        </p:nvPicPr>
        <p:blipFill>
          <a:blip r:embed="rId2">
            <a:extLst>
              <a:ext uri="{28A0092B-C50C-407E-A947-70E740481C1C}">
                <a14:useLocalDpi xmlns:a14="http://schemas.microsoft.com/office/drawing/2010/main" val="0"/>
              </a:ext>
            </a:extLst>
          </a:blip>
          <a:stretch>
            <a:fillRect/>
          </a:stretch>
        </p:blipFill>
        <p:spPr>
          <a:xfrm>
            <a:off x="2266156" y="2353942"/>
            <a:ext cx="7659687" cy="2751138"/>
          </a:xfrm>
        </p:spPr>
      </p:pic>
      <p:sp>
        <p:nvSpPr>
          <p:cNvPr id="7" name="文本框 6"/>
          <p:cNvSpPr txBox="1"/>
          <p:nvPr/>
        </p:nvSpPr>
        <p:spPr>
          <a:xfrm>
            <a:off x="4397374" y="5431473"/>
            <a:ext cx="3397250" cy="368300"/>
          </a:xfrm>
          <a:prstGeom prst="rect">
            <a:avLst/>
          </a:prstGeom>
          <a:noFill/>
        </p:spPr>
        <p:txBody>
          <a:bodyPr wrap="none" rtlCol="0" anchor="t">
            <a:spAutoFit/>
          </a:bodyPr>
          <a:lstStyle/>
          <a:p>
            <a:pPr lvl="0" algn="l">
              <a:buClrTx/>
              <a:buSzTx/>
              <a:buFontTx/>
            </a:pPr>
            <a:r>
              <a:rPr dirty="0">
                <a:latin typeface="微软雅黑" panose="020B0503020204020204" pitchFamily="34" charset="-122"/>
                <a:ea typeface="微软雅黑" panose="020B0503020204020204" pitchFamily="34" charset="-122"/>
                <a:cs typeface="微软雅黑" panose="020B0503020204020204" pitchFamily="34" charset="-122"/>
                <a:sym typeface="+mn-ea"/>
              </a:rPr>
              <a:t>RFC 5322邮件头使用的某些字段</a:t>
            </a:r>
          </a:p>
        </p:txBody>
      </p:sp>
    </p:spTree>
    <p:extLst>
      <p:ext uri="{BB962C8B-B14F-4D97-AF65-F5344CB8AC3E}">
        <p14:creationId xmlns:p14="http://schemas.microsoft.com/office/powerpoint/2010/main" val="340608750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sym typeface="+mn-ea"/>
              </a:rPr>
              <a:t>MIME</a:t>
            </a:r>
            <a:endParaRPr lang="zh-CN" altLang="en-US"/>
          </a:p>
        </p:txBody>
      </p:sp>
      <p:sp>
        <p:nvSpPr>
          <p:cNvPr id="3" name="内容占位符 2"/>
          <p:cNvSpPr>
            <a:spLocks noGrp="1"/>
          </p:cNvSpPr>
          <p:nvPr>
            <p:ph idx="1"/>
          </p:nvPr>
        </p:nvSpPr>
        <p:spPr/>
        <p:txBody>
          <a:bodyPr/>
          <a:lstStyle/>
          <a:p>
            <a:pPr>
              <a:lnSpc>
                <a:spcPct val="120000"/>
              </a:lnSpc>
              <a:spcAft>
                <a:spcPts val="0"/>
              </a:spcAft>
            </a:pPr>
            <a:r>
              <a:rPr lang="zh-CN" altLang="en-US" dirty="0">
                <a:sym typeface="+mn-ea"/>
              </a:rPr>
              <a:t>MIME沿用了RFC 822格式，但是加入了消息体结构，定义了非ASCII消息编码规则</a:t>
            </a:r>
          </a:p>
          <a:p>
            <a:pPr>
              <a:lnSpc>
                <a:spcPct val="120000"/>
              </a:lnSpc>
              <a:spcAft>
                <a:spcPts val="0"/>
              </a:spcAft>
            </a:pPr>
            <a:r>
              <a:rPr lang="zh-CN" altLang="en-US" dirty="0">
                <a:sym typeface="+mn-ea"/>
              </a:rPr>
              <a:t>MIME类型的消息可以使用现有的邮件程序和协议进行传送，但是需要用户代理能够解释MIME格式</a:t>
            </a:r>
            <a:endParaRPr lang="en-US" altLang="zh-CN" dirty="0">
              <a:sym typeface="+mn-ea"/>
            </a:endParaRPr>
          </a:p>
          <a:p>
            <a:pPr>
              <a:lnSpc>
                <a:spcPct val="120000"/>
              </a:lnSpc>
              <a:spcAft>
                <a:spcPts val="0"/>
              </a:spcAft>
            </a:pPr>
            <a:endParaRPr lang="zh-CN" altLang="en-US" dirty="0">
              <a:sym typeface="+mn-ea"/>
            </a:endParaRPr>
          </a:p>
        </p:txBody>
      </p:sp>
      <p:sp>
        <p:nvSpPr>
          <p:cNvPr id="6" name="灯片编号占位符 5"/>
          <p:cNvSpPr>
            <a:spLocks noGrp="1"/>
          </p:cNvSpPr>
          <p:nvPr>
            <p:ph type="sldNum" sz="quarter" idx="4294967295"/>
          </p:nvPr>
        </p:nvSpPr>
        <p:spPr/>
        <p:txBody>
          <a:bodyPr/>
          <a:lstStyle/>
          <a:p>
            <a:fld id="{8D4D1E41-7A09-AB4A-A4E1-09765ADA2698}" type="slidenum">
              <a:rPr kumimoji="1" lang="zh-CN" altLang="en-US" smtClean="0"/>
              <a:t>66</a:t>
            </a:fld>
            <a:endParaRPr kumimoji="1" lang="zh-CN" altLang="en-US" dirty="0"/>
          </a:p>
        </p:txBody>
      </p:sp>
      <p:pic>
        <p:nvPicPr>
          <p:cNvPr id="7" name="Picture Placeholder 7" descr="Short Description:&#10;&#10;A table provides Message headers added by M I M E.&#10;&#10;Long Description:  &#10;&#10;The table has two columns and five rows. The column headings are as follows from left to right. Header and Meaning. The table data are as follows.&#10;Row 1. Header, M I M E Version colon. Meaning, Identifies the M I M E version.&#10;Row 2. Header, Content Description colon. Meaning, Human-readable string telling what is in the message.&#10;Row 3. Header, Content I d colon. Meaning, Unique identifier.&#10;Row 4. Header, Content Transfer Encoding colon. Meaning, How the body is wrapped for transmission&#10;Row 5. Header, Content Type colon. Meaning, Type and format of the content&#10;&#10;"/>
          <p:cNvPicPr>
            <a:picLocks noGrp="1" noChangeAspect="1"/>
          </p:cNvPicPr>
          <p:nvPr/>
        </p:nvPicPr>
        <p:blipFill>
          <a:blip r:embed="rId2">
            <a:extLst>
              <a:ext uri="{28A0092B-C50C-407E-A947-70E740481C1C}">
                <a14:useLocalDpi xmlns:a14="http://schemas.microsoft.com/office/drawing/2010/main" val="0"/>
              </a:ext>
            </a:extLst>
          </a:blip>
          <a:stretch>
            <a:fillRect/>
          </a:stretch>
        </p:blipFill>
        <p:spPr>
          <a:xfrm>
            <a:off x="2187994" y="3149078"/>
            <a:ext cx="7816012" cy="1982870"/>
          </a:xfrm>
          <a:prstGeom prst="rect">
            <a:avLst/>
          </a:prstGeom>
          <a:noFill/>
          <a:ln>
            <a:noFill/>
          </a:ln>
        </p:spPr>
      </p:pic>
      <p:sp>
        <p:nvSpPr>
          <p:cNvPr id="8" name="文本框 7"/>
          <p:cNvSpPr txBox="1"/>
          <p:nvPr/>
        </p:nvSpPr>
        <p:spPr>
          <a:xfrm>
            <a:off x="4747714" y="5555797"/>
            <a:ext cx="2696572" cy="400110"/>
          </a:xfrm>
          <a:prstGeom prst="rect">
            <a:avLst/>
          </a:prstGeom>
          <a:noFill/>
        </p:spPr>
        <p:txBody>
          <a:bodyPr wrap="none" rtlCol="0" anchor="t">
            <a:spAutoFit/>
          </a:bodyPr>
          <a:lstStyle/>
          <a:p>
            <a:pPr lvl="0" algn="l">
              <a:buClrTx/>
              <a:buSzTx/>
              <a:buFontTx/>
            </a:pPr>
            <a:r>
              <a:rPr sz="2000" dirty="0" err="1">
                <a:latin typeface="微软雅黑" panose="020B0503020204020204" pitchFamily="34" charset="-122"/>
                <a:ea typeface="微软雅黑" panose="020B0503020204020204" pitchFamily="34" charset="-122"/>
                <a:cs typeface="微软雅黑" panose="020B0503020204020204" pitchFamily="34" charset="-122"/>
                <a:sym typeface="+mn-ea"/>
              </a:rPr>
              <a:t>MIME增加的消息头部</a:t>
            </a:r>
            <a:endParaRPr sz="2000" dirty="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Tree>
    <p:extLst>
      <p:ext uri="{BB962C8B-B14F-4D97-AF65-F5344CB8AC3E}">
        <p14:creationId xmlns:p14="http://schemas.microsoft.com/office/powerpoint/2010/main" val="189949858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MIME</a:t>
            </a:r>
          </a:p>
        </p:txBody>
      </p:sp>
      <p:sp>
        <p:nvSpPr>
          <p:cNvPr id="3" name="内容占位符 2"/>
          <p:cNvSpPr>
            <a:spLocks noGrp="1"/>
          </p:cNvSpPr>
          <p:nvPr>
            <p:ph idx="1"/>
          </p:nvPr>
        </p:nvSpPr>
        <p:spPr/>
        <p:txBody>
          <a:bodyPr/>
          <a:lstStyle/>
          <a:p>
            <a:r>
              <a:rPr lang="en-US" altLang="zh-CN" dirty="0"/>
              <a:t>MIME</a:t>
            </a:r>
            <a:r>
              <a:rPr lang="zh-CN" altLang="en-US" dirty="0"/>
              <a:t>编码方案</a:t>
            </a:r>
          </a:p>
        </p:txBody>
      </p:sp>
      <p:sp>
        <p:nvSpPr>
          <p:cNvPr id="6" name="灯片编号占位符 5"/>
          <p:cNvSpPr>
            <a:spLocks noGrp="1"/>
          </p:cNvSpPr>
          <p:nvPr>
            <p:ph type="sldNum" sz="quarter" idx="4294967295"/>
          </p:nvPr>
        </p:nvSpPr>
        <p:spPr/>
        <p:txBody>
          <a:bodyPr/>
          <a:lstStyle/>
          <a:p>
            <a:fld id="{8D4D1E41-7A09-AB4A-A4E1-09765ADA2698}" type="slidenum">
              <a:rPr kumimoji="1" lang="zh-CN" altLang="en-US" smtClean="0"/>
              <a:t>67</a:t>
            </a:fld>
            <a:endParaRPr kumimoji="1" lang="zh-CN" altLang="en-US" dirty="0"/>
          </a:p>
        </p:txBody>
      </p:sp>
      <p:graphicFrame>
        <p:nvGraphicFramePr>
          <p:cNvPr id="7" name="Group 34"/>
          <p:cNvGraphicFramePr>
            <a:graphicFrameLocks noGrp="1"/>
          </p:cNvGraphicFramePr>
          <p:nvPr/>
        </p:nvGraphicFramePr>
        <p:xfrm>
          <a:off x="1307508" y="1986805"/>
          <a:ext cx="9495692" cy="4276579"/>
        </p:xfrm>
        <a:graphic>
          <a:graphicData uri="http://schemas.openxmlformats.org/drawingml/2006/table">
            <a:tbl>
              <a:tblPr firstRow="1" bandRow="1">
                <a:tableStyleId>{5C22544A-7EE6-4342-B048-85BDC9FD1C3A}</a:tableStyleId>
              </a:tblPr>
              <a:tblGrid>
                <a:gridCol w="1387616">
                  <a:extLst>
                    <a:ext uri="{9D8B030D-6E8A-4147-A177-3AD203B41FA5}">
                      <a16:colId xmlns:a16="http://schemas.microsoft.com/office/drawing/2014/main" val="20000"/>
                    </a:ext>
                  </a:extLst>
                </a:gridCol>
                <a:gridCol w="8108076">
                  <a:extLst>
                    <a:ext uri="{9D8B030D-6E8A-4147-A177-3AD203B41FA5}">
                      <a16:colId xmlns:a16="http://schemas.microsoft.com/office/drawing/2014/main" val="20001"/>
                    </a:ext>
                  </a:extLst>
                </a:gridCol>
              </a:tblGrid>
              <a:tr h="477990">
                <a:tc>
                  <a:txBody>
                    <a:bodyPr/>
                    <a:lstStyle>
                      <a:lvl1pPr marL="0" algn="l" defTabSz="914400" rtl="0" eaLnBrk="1" latinLnBrk="0" hangingPunct="1">
                        <a:defRPr sz="1800" kern="1200">
                          <a:solidFill>
                            <a:schemeClr val="tx1"/>
                          </a:solidFill>
                          <a:latin typeface="굴림"/>
                          <a:ea typeface="굴림"/>
                        </a:defRPr>
                      </a:lvl1pPr>
                      <a:lvl2pPr marL="457200" algn="l" defTabSz="914400" rtl="0" eaLnBrk="1" latinLnBrk="0" hangingPunct="1">
                        <a:defRPr sz="1800" kern="1200">
                          <a:solidFill>
                            <a:schemeClr val="tx1"/>
                          </a:solidFill>
                          <a:latin typeface="굴림"/>
                          <a:ea typeface="굴림"/>
                        </a:defRPr>
                      </a:lvl2pPr>
                      <a:lvl3pPr marL="914400" algn="l" defTabSz="914400" rtl="0" eaLnBrk="1" latinLnBrk="0" hangingPunct="1">
                        <a:defRPr sz="1800" kern="1200">
                          <a:solidFill>
                            <a:schemeClr val="tx1"/>
                          </a:solidFill>
                          <a:latin typeface="굴림"/>
                          <a:ea typeface="굴림"/>
                        </a:defRPr>
                      </a:lvl3pPr>
                      <a:lvl4pPr marL="1371600" algn="l" defTabSz="914400" rtl="0" eaLnBrk="1" latinLnBrk="0" hangingPunct="1">
                        <a:defRPr sz="1800" kern="1200">
                          <a:solidFill>
                            <a:schemeClr val="tx1"/>
                          </a:solidFill>
                          <a:latin typeface="굴림"/>
                          <a:ea typeface="굴림"/>
                        </a:defRPr>
                      </a:lvl4pPr>
                      <a:lvl5pPr marL="1828800" algn="l" defTabSz="914400" rtl="0" eaLnBrk="1" latinLnBrk="0" hangingPunct="1">
                        <a:defRPr sz="1800" kern="1200">
                          <a:solidFill>
                            <a:schemeClr val="tx1"/>
                          </a:solidFill>
                          <a:latin typeface="굴림"/>
                          <a:ea typeface="굴림"/>
                        </a:defRPr>
                      </a:lvl5pPr>
                      <a:lvl6pPr marL="2286000" algn="l" defTabSz="914400" rtl="0" eaLnBrk="1" latinLnBrk="0" hangingPunct="1">
                        <a:defRPr sz="1800" kern="1200">
                          <a:solidFill>
                            <a:schemeClr val="tx1"/>
                          </a:solidFill>
                          <a:latin typeface="굴림"/>
                          <a:ea typeface="굴림"/>
                        </a:defRPr>
                      </a:lvl6pPr>
                      <a:lvl7pPr marL="2743200" algn="l" defTabSz="914400" rtl="0" eaLnBrk="1" latinLnBrk="0" hangingPunct="1">
                        <a:defRPr sz="1800" kern="1200">
                          <a:solidFill>
                            <a:schemeClr val="tx1"/>
                          </a:solidFill>
                          <a:latin typeface="굴림"/>
                          <a:ea typeface="굴림"/>
                        </a:defRPr>
                      </a:lvl7pPr>
                      <a:lvl8pPr marL="3200400" algn="l" defTabSz="914400" rtl="0" eaLnBrk="1" latinLnBrk="0" hangingPunct="1">
                        <a:defRPr sz="1800" kern="1200">
                          <a:solidFill>
                            <a:schemeClr val="tx1"/>
                          </a:solidFill>
                          <a:latin typeface="굴림"/>
                          <a:ea typeface="굴림"/>
                        </a:defRPr>
                      </a:lvl8pPr>
                      <a:lvl9pPr marL="3657600" algn="l" defTabSz="914400" rtl="0" eaLnBrk="1" latinLnBrk="0" hangingPunct="1">
                        <a:defRPr sz="1800" kern="1200">
                          <a:solidFill>
                            <a:schemeClr val="tx1"/>
                          </a:solidFill>
                          <a:latin typeface="굴림"/>
                          <a:ea typeface="굴림"/>
                        </a:defRPr>
                      </a:lvl9pPr>
                    </a:lstStyle>
                    <a:p>
                      <a:pPr marL="0" marR="0" lvl="0" indent="0" algn="ctr" defTabSz="914400" rtl="0" eaLnBrk="1" fontAlgn="base" latinLnBrk="1" hangingPunct="1">
                        <a:lnSpc>
                          <a:spcPct val="100000"/>
                        </a:lnSpc>
                        <a:spcBef>
                          <a:spcPts val="0"/>
                        </a:spcBef>
                        <a:spcAft>
                          <a:spcPct val="0"/>
                        </a:spcAft>
                        <a:buClr>
                          <a:schemeClr val="folHlink"/>
                        </a:buClr>
                        <a:buSzPct val="60000"/>
                        <a:buFont typeface="Wingdings" panose="05000000000000000000" pitchFamily="2" charset="2"/>
                        <a:buNone/>
                      </a:pPr>
                      <a:r>
                        <a:rPr kumimoji="1" lang="zh-CN" altLang="en-US" sz="2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编码方法</a:t>
                      </a:r>
                      <a:endParaRPr kumimoji="1" lang="en-US" altLang="ko-KR" sz="2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굴림"/>
                          <a:ea typeface="굴림"/>
                        </a:defRPr>
                      </a:lvl1pPr>
                      <a:lvl2pPr marL="457200" algn="l" defTabSz="914400" rtl="0" eaLnBrk="1" latinLnBrk="0" hangingPunct="1">
                        <a:defRPr sz="1800" kern="1200">
                          <a:solidFill>
                            <a:schemeClr val="tx1"/>
                          </a:solidFill>
                          <a:latin typeface="굴림"/>
                          <a:ea typeface="굴림"/>
                        </a:defRPr>
                      </a:lvl2pPr>
                      <a:lvl3pPr marL="914400" algn="l" defTabSz="914400" rtl="0" eaLnBrk="1" latinLnBrk="0" hangingPunct="1">
                        <a:defRPr sz="1800" kern="1200">
                          <a:solidFill>
                            <a:schemeClr val="tx1"/>
                          </a:solidFill>
                          <a:latin typeface="굴림"/>
                          <a:ea typeface="굴림"/>
                        </a:defRPr>
                      </a:lvl3pPr>
                      <a:lvl4pPr marL="1371600" algn="l" defTabSz="914400" rtl="0" eaLnBrk="1" latinLnBrk="0" hangingPunct="1">
                        <a:defRPr sz="1800" kern="1200">
                          <a:solidFill>
                            <a:schemeClr val="tx1"/>
                          </a:solidFill>
                          <a:latin typeface="굴림"/>
                          <a:ea typeface="굴림"/>
                        </a:defRPr>
                      </a:lvl4pPr>
                      <a:lvl5pPr marL="1828800" algn="l" defTabSz="914400" rtl="0" eaLnBrk="1" latinLnBrk="0" hangingPunct="1">
                        <a:defRPr sz="1800" kern="1200">
                          <a:solidFill>
                            <a:schemeClr val="tx1"/>
                          </a:solidFill>
                          <a:latin typeface="굴림"/>
                          <a:ea typeface="굴림"/>
                        </a:defRPr>
                      </a:lvl5pPr>
                      <a:lvl6pPr marL="2286000" algn="l" defTabSz="914400" rtl="0" eaLnBrk="1" latinLnBrk="0" hangingPunct="1">
                        <a:defRPr sz="1800" kern="1200">
                          <a:solidFill>
                            <a:schemeClr val="tx1"/>
                          </a:solidFill>
                          <a:latin typeface="굴림"/>
                          <a:ea typeface="굴림"/>
                        </a:defRPr>
                      </a:lvl6pPr>
                      <a:lvl7pPr marL="2743200" algn="l" defTabSz="914400" rtl="0" eaLnBrk="1" latinLnBrk="0" hangingPunct="1">
                        <a:defRPr sz="1800" kern="1200">
                          <a:solidFill>
                            <a:schemeClr val="tx1"/>
                          </a:solidFill>
                          <a:latin typeface="굴림"/>
                          <a:ea typeface="굴림"/>
                        </a:defRPr>
                      </a:lvl7pPr>
                      <a:lvl8pPr marL="3200400" algn="l" defTabSz="914400" rtl="0" eaLnBrk="1" latinLnBrk="0" hangingPunct="1">
                        <a:defRPr sz="1800" kern="1200">
                          <a:solidFill>
                            <a:schemeClr val="tx1"/>
                          </a:solidFill>
                          <a:latin typeface="굴림"/>
                          <a:ea typeface="굴림"/>
                        </a:defRPr>
                      </a:lvl8pPr>
                      <a:lvl9pPr marL="3657600" algn="l" defTabSz="914400" rtl="0" eaLnBrk="1" latinLnBrk="0" hangingPunct="1">
                        <a:defRPr sz="1800" kern="1200">
                          <a:solidFill>
                            <a:schemeClr val="tx1"/>
                          </a:solidFill>
                          <a:latin typeface="굴림"/>
                          <a:ea typeface="굴림"/>
                        </a:defRPr>
                      </a:lvl9pPr>
                    </a:lstStyle>
                    <a:p>
                      <a:pPr marL="0" marR="0" lvl="0" indent="0" algn="ctr" defTabSz="914400" rtl="0" eaLnBrk="1" fontAlgn="base" latinLnBrk="1" hangingPunct="1">
                        <a:lnSpc>
                          <a:spcPct val="100000"/>
                        </a:lnSpc>
                        <a:spcBef>
                          <a:spcPts val="0"/>
                        </a:spcBef>
                        <a:spcAft>
                          <a:spcPct val="0"/>
                        </a:spcAft>
                        <a:buClr>
                          <a:schemeClr val="folHlink"/>
                        </a:buClr>
                        <a:buSzPct val="60000"/>
                        <a:buFont typeface="Wingdings" panose="05000000000000000000" pitchFamily="2" charset="2"/>
                        <a:buNone/>
                      </a:pPr>
                      <a:r>
                        <a:rPr kumimoji="1" lang="zh-CN" altLang="en-US" sz="2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说明</a:t>
                      </a:r>
                      <a:endParaRPr kumimoji="1" lang="en-US" altLang="ko-KR" sz="2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762586">
                <a:tc>
                  <a:txBody>
                    <a:bodyPr/>
                    <a:lstStyle>
                      <a:lvl1pPr marL="0" algn="l" defTabSz="914400" rtl="0" eaLnBrk="1" latinLnBrk="0" hangingPunct="1">
                        <a:defRPr sz="1800" kern="1200">
                          <a:solidFill>
                            <a:schemeClr val="tx1"/>
                          </a:solidFill>
                          <a:latin typeface="굴림"/>
                          <a:ea typeface="굴림"/>
                        </a:defRPr>
                      </a:lvl1pPr>
                      <a:lvl2pPr marL="457200" algn="l" defTabSz="914400" rtl="0" eaLnBrk="1" latinLnBrk="0" hangingPunct="1">
                        <a:defRPr sz="1800" kern="1200">
                          <a:solidFill>
                            <a:schemeClr val="tx1"/>
                          </a:solidFill>
                          <a:latin typeface="굴림"/>
                          <a:ea typeface="굴림"/>
                        </a:defRPr>
                      </a:lvl2pPr>
                      <a:lvl3pPr marL="914400" algn="l" defTabSz="914400" rtl="0" eaLnBrk="1" latinLnBrk="0" hangingPunct="1">
                        <a:defRPr sz="1800" kern="1200">
                          <a:solidFill>
                            <a:schemeClr val="tx1"/>
                          </a:solidFill>
                          <a:latin typeface="굴림"/>
                          <a:ea typeface="굴림"/>
                        </a:defRPr>
                      </a:lvl3pPr>
                      <a:lvl4pPr marL="1371600" algn="l" defTabSz="914400" rtl="0" eaLnBrk="1" latinLnBrk="0" hangingPunct="1">
                        <a:defRPr sz="1800" kern="1200">
                          <a:solidFill>
                            <a:schemeClr val="tx1"/>
                          </a:solidFill>
                          <a:latin typeface="굴림"/>
                          <a:ea typeface="굴림"/>
                        </a:defRPr>
                      </a:lvl4pPr>
                      <a:lvl5pPr marL="1828800" algn="l" defTabSz="914400" rtl="0" eaLnBrk="1" latinLnBrk="0" hangingPunct="1">
                        <a:defRPr sz="1800" kern="1200">
                          <a:solidFill>
                            <a:schemeClr val="tx1"/>
                          </a:solidFill>
                          <a:latin typeface="굴림"/>
                          <a:ea typeface="굴림"/>
                        </a:defRPr>
                      </a:lvl5pPr>
                      <a:lvl6pPr marL="2286000" algn="l" defTabSz="914400" rtl="0" eaLnBrk="1" latinLnBrk="0" hangingPunct="1">
                        <a:defRPr sz="1800" kern="1200">
                          <a:solidFill>
                            <a:schemeClr val="tx1"/>
                          </a:solidFill>
                          <a:latin typeface="굴림"/>
                          <a:ea typeface="굴림"/>
                        </a:defRPr>
                      </a:lvl6pPr>
                      <a:lvl7pPr marL="2743200" algn="l" defTabSz="914400" rtl="0" eaLnBrk="1" latinLnBrk="0" hangingPunct="1">
                        <a:defRPr sz="1800" kern="1200">
                          <a:solidFill>
                            <a:schemeClr val="tx1"/>
                          </a:solidFill>
                          <a:latin typeface="굴림"/>
                          <a:ea typeface="굴림"/>
                        </a:defRPr>
                      </a:lvl7pPr>
                      <a:lvl8pPr marL="3200400" algn="l" defTabSz="914400" rtl="0" eaLnBrk="1" latinLnBrk="0" hangingPunct="1">
                        <a:defRPr sz="1800" kern="1200">
                          <a:solidFill>
                            <a:schemeClr val="tx1"/>
                          </a:solidFill>
                          <a:latin typeface="굴림"/>
                          <a:ea typeface="굴림"/>
                        </a:defRPr>
                      </a:lvl8pPr>
                      <a:lvl9pPr marL="3657600" algn="l" defTabSz="914400" rtl="0" eaLnBrk="1" latinLnBrk="0" hangingPunct="1">
                        <a:defRPr sz="1800" kern="1200">
                          <a:solidFill>
                            <a:schemeClr val="tx1"/>
                          </a:solidFill>
                          <a:latin typeface="굴림"/>
                          <a:ea typeface="굴림"/>
                        </a:defRPr>
                      </a:lvl9pPr>
                    </a:lstStyle>
                    <a:p>
                      <a:pPr marL="0" marR="0" lvl="0" indent="0" algn="ctr" defTabSz="914400" rtl="0" eaLnBrk="1" fontAlgn="base" latinLnBrk="1" hangingPunct="1">
                        <a:lnSpc>
                          <a:spcPct val="100000"/>
                        </a:lnSpc>
                        <a:spcBef>
                          <a:spcPts val="0"/>
                        </a:spcBef>
                        <a:spcAft>
                          <a:spcPct val="0"/>
                        </a:spcAft>
                        <a:buClr>
                          <a:schemeClr val="folHlink"/>
                        </a:buClr>
                        <a:buSzPct val="60000"/>
                        <a:buFont typeface="Wingdings" panose="05000000000000000000" pitchFamily="2" charset="2"/>
                        <a:buNone/>
                      </a:pPr>
                      <a:r>
                        <a:rPr kumimoji="1" lang="en-US" altLang="ko-KR" sz="2000" b="0" u="none" strike="noStrike" cap="none" normalizeH="0" baseline="0" dirty="0">
                          <a:ln>
                            <a:noFill/>
                          </a:ln>
                          <a:effectLst/>
                          <a:latin typeface="微软雅黑" panose="020B0503020204020204" pitchFamily="34" charset="-122"/>
                          <a:ea typeface="微软雅黑" panose="020B0503020204020204" pitchFamily="34" charset="-122"/>
                        </a:rPr>
                        <a:t>7bit</a:t>
                      </a:r>
                      <a:endParaRPr kumimoji="1" lang="en-US" altLang="ko-KR" sz="2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굴림"/>
                          <a:ea typeface="굴림"/>
                        </a:defRPr>
                      </a:lvl1pPr>
                      <a:lvl2pPr marL="457200" algn="l" defTabSz="914400" rtl="0" eaLnBrk="1" latinLnBrk="0" hangingPunct="1">
                        <a:defRPr sz="1800" kern="1200">
                          <a:solidFill>
                            <a:schemeClr val="tx1"/>
                          </a:solidFill>
                          <a:latin typeface="굴림"/>
                          <a:ea typeface="굴림"/>
                        </a:defRPr>
                      </a:lvl2pPr>
                      <a:lvl3pPr marL="914400" algn="l" defTabSz="914400" rtl="0" eaLnBrk="1" latinLnBrk="0" hangingPunct="1">
                        <a:defRPr sz="1800" kern="1200">
                          <a:solidFill>
                            <a:schemeClr val="tx1"/>
                          </a:solidFill>
                          <a:latin typeface="굴림"/>
                          <a:ea typeface="굴림"/>
                        </a:defRPr>
                      </a:lvl3pPr>
                      <a:lvl4pPr marL="1371600" algn="l" defTabSz="914400" rtl="0" eaLnBrk="1" latinLnBrk="0" hangingPunct="1">
                        <a:defRPr sz="1800" kern="1200">
                          <a:solidFill>
                            <a:schemeClr val="tx1"/>
                          </a:solidFill>
                          <a:latin typeface="굴림"/>
                          <a:ea typeface="굴림"/>
                        </a:defRPr>
                      </a:lvl4pPr>
                      <a:lvl5pPr marL="1828800" algn="l" defTabSz="914400" rtl="0" eaLnBrk="1" latinLnBrk="0" hangingPunct="1">
                        <a:defRPr sz="1800" kern="1200">
                          <a:solidFill>
                            <a:schemeClr val="tx1"/>
                          </a:solidFill>
                          <a:latin typeface="굴림"/>
                          <a:ea typeface="굴림"/>
                        </a:defRPr>
                      </a:lvl5pPr>
                      <a:lvl6pPr marL="2286000" algn="l" defTabSz="914400" rtl="0" eaLnBrk="1" latinLnBrk="0" hangingPunct="1">
                        <a:defRPr sz="1800" kern="1200">
                          <a:solidFill>
                            <a:schemeClr val="tx1"/>
                          </a:solidFill>
                          <a:latin typeface="굴림"/>
                          <a:ea typeface="굴림"/>
                        </a:defRPr>
                      </a:lvl6pPr>
                      <a:lvl7pPr marL="2743200" algn="l" defTabSz="914400" rtl="0" eaLnBrk="1" latinLnBrk="0" hangingPunct="1">
                        <a:defRPr sz="1800" kern="1200">
                          <a:solidFill>
                            <a:schemeClr val="tx1"/>
                          </a:solidFill>
                          <a:latin typeface="굴림"/>
                          <a:ea typeface="굴림"/>
                        </a:defRPr>
                      </a:lvl7pPr>
                      <a:lvl8pPr marL="3200400" algn="l" defTabSz="914400" rtl="0" eaLnBrk="1" latinLnBrk="0" hangingPunct="1">
                        <a:defRPr sz="1800" kern="1200">
                          <a:solidFill>
                            <a:schemeClr val="tx1"/>
                          </a:solidFill>
                          <a:latin typeface="굴림"/>
                          <a:ea typeface="굴림"/>
                        </a:defRPr>
                      </a:lvl8pPr>
                      <a:lvl9pPr marL="3657600" algn="l" defTabSz="914400" rtl="0" eaLnBrk="1" latinLnBrk="0" hangingPunct="1">
                        <a:defRPr sz="1800" kern="1200">
                          <a:solidFill>
                            <a:schemeClr val="tx1"/>
                          </a:solidFill>
                          <a:latin typeface="굴림"/>
                          <a:ea typeface="굴림"/>
                        </a:defRPr>
                      </a:lvl9pPr>
                    </a:lstStyle>
                    <a:p>
                      <a:pPr marL="0" marR="0" lvl="0" indent="0" algn="l" defTabSz="914400" rtl="0" eaLnBrk="1" fontAlgn="base" latinLnBrk="1" hangingPunct="1">
                        <a:lnSpc>
                          <a:spcPct val="100000"/>
                        </a:lnSpc>
                        <a:spcBef>
                          <a:spcPts val="0"/>
                        </a:spcBef>
                        <a:spcAft>
                          <a:spcPct val="0"/>
                        </a:spcAft>
                        <a:buClr>
                          <a:schemeClr val="folHlink"/>
                        </a:buClr>
                        <a:buSzPct val="60000"/>
                        <a:buFont typeface="Wingdings" panose="05000000000000000000" pitchFamily="2" charset="2"/>
                        <a:buNone/>
                      </a:pPr>
                      <a:r>
                        <a:rPr kumimoji="1" lang="en-US" altLang="ko-KR" sz="2000" b="0" u="none" strike="noStrike" cap="none" normalizeH="0" baseline="0" dirty="0">
                          <a:ln>
                            <a:noFill/>
                          </a:ln>
                          <a:effectLst/>
                          <a:latin typeface="微软雅黑" panose="020B0503020204020204" pitchFamily="34" charset="-122"/>
                          <a:ea typeface="微软雅黑" panose="020B0503020204020204" pitchFamily="34" charset="-122"/>
                        </a:rPr>
                        <a:t>7 </a:t>
                      </a:r>
                      <a:r>
                        <a:rPr kumimoji="1" lang="zh-CN" altLang="en-US" sz="2000" b="0" u="none" strike="noStrike" cap="none" normalizeH="0" baseline="0" dirty="0">
                          <a:ln>
                            <a:noFill/>
                          </a:ln>
                          <a:effectLst/>
                          <a:latin typeface="微软雅黑" panose="020B0503020204020204" pitchFamily="34" charset="-122"/>
                          <a:ea typeface="微软雅黑" panose="020B0503020204020204" pitchFamily="34" charset="-122"/>
                        </a:rPr>
                        <a:t>位 </a:t>
                      </a:r>
                      <a:r>
                        <a:rPr kumimoji="1" lang="en-US" altLang="ko-KR" sz="2000" b="0" u="none" strike="noStrike" cap="none" normalizeH="0" baseline="0" dirty="0">
                          <a:ln>
                            <a:noFill/>
                          </a:ln>
                          <a:effectLst/>
                          <a:latin typeface="微软雅黑" panose="020B0503020204020204" pitchFamily="34" charset="-122"/>
                          <a:ea typeface="微软雅黑" panose="020B0503020204020204" pitchFamily="34" charset="-122"/>
                        </a:rPr>
                        <a:t>ASCII </a:t>
                      </a:r>
                      <a:r>
                        <a:rPr kumimoji="1" lang="zh-CN" altLang="en-US" sz="2000" b="0" u="none" strike="noStrike" cap="none" normalizeH="0" baseline="0" dirty="0">
                          <a:ln>
                            <a:noFill/>
                          </a:ln>
                          <a:effectLst/>
                          <a:latin typeface="微软雅黑" panose="020B0503020204020204" pitchFamily="34" charset="-122"/>
                          <a:ea typeface="微软雅黑" panose="020B0503020204020204" pitchFamily="34" charset="-122"/>
                        </a:rPr>
                        <a:t>编码，每行不能超过 </a:t>
                      </a:r>
                      <a:r>
                        <a:rPr kumimoji="1" lang="en-US" altLang="zh-CN" sz="2000" b="0" u="none" strike="noStrike" cap="none" normalizeH="0" baseline="0" dirty="0">
                          <a:ln>
                            <a:noFill/>
                          </a:ln>
                          <a:effectLst/>
                          <a:latin typeface="微软雅黑" panose="020B0503020204020204" pitchFamily="34" charset="-122"/>
                          <a:ea typeface="微软雅黑" panose="020B0503020204020204" pitchFamily="34" charset="-122"/>
                        </a:rPr>
                        <a:t>1000 </a:t>
                      </a:r>
                      <a:r>
                        <a:rPr kumimoji="1" lang="zh-CN" altLang="en-US" sz="2000" b="0" u="none" strike="noStrike" cap="none" normalizeH="0" baseline="0" dirty="0">
                          <a:ln>
                            <a:noFill/>
                          </a:ln>
                          <a:effectLst/>
                          <a:latin typeface="微软雅黑" panose="020B0503020204020204" pitchFamily="34" charset="-122"/>
                          <a:ea typeface="微软雅黑" panose="020B0503020204020204" pitchFamily="34" charset="-122"/>
                        </a:rPr>
                        <a:t>个字符（包括回车和换行）。</a:t>
                      </a:r>
                      <a:endParaRPr kumimoji="1" lang="en-US" altLang="zh-CN" sz="2000" b="0" u="none" strike="noStrike" cap="none" normalizeH="0" baseline="0" dirty="0">
                        <a:ln>
                          <a:noFill/>
                        </a:ln>
                        <a:effectLst/>
                        <a:latin typeface="微软雅黑" panose="020B0503020204020204" pitchFamily="34" charset="-122"/>
                        <a:ea typeface="微软雅黑" panose="020B0503020204020204" pitchFamily="34" charset="-122"/>
                      </a:endParaRPr>
                    </a:p>
                    <a:p>
                      <a:pPr marL="0" marR="0" lvl="0" indent="0" algn="l" defTabSz="914400" rtl="0" eaLnBrk="1" fontAlgn="base" latinLnBrk="1" hangingPunct="1">
                        <a:lnSpc>
                          <a:spcPct val="100000"/>
                        </a:lnSpc>
                        <a:spcBef>
                          <a:spcPts val="0"/>
                        </a:spcBef>
                        <a:spcAft>
                          <a:spcPct val="0"/>
                        </a:spcAft>
                        <a:buClr>
                          <a:schemeClr val="folHlink"/>
                        </a:buClr>
                        <a:buSzPct val="60000"/>
                        <a:buFont typeface="Wingdings" panose="05000000000000000000" pitchFamily="2" charset="2"/>
                        <a:buNone/>
                      </a:pPr>
                      <a:r>
                        <a:rPr kumimoji="1" lang="zh-CN" altLang="en-US" sz="2000" b="0" u="none" strike="noStrike" cap="none" normalizeH="0" baseline="0" dirty="0">
                          <a:ln>
                            <a:noFill/>
                          </a:ln>
                          <a:effectLst/>
                          <a:latin typeface="微软雅黑" panose="020B0503020204020204" pitchFamily="34" charset="-122"/>
                          <a:ea typeface="微软雅黑" panose="020B0503020204020204" pitchFamily="34" charset="-122"/>
                        </a:rPr>
                        <a:t>缺省编码方法。</a:t>
                      </a:r>
                      <a:endParaRPr kumimoji="1" lang="ko-KR" altLang="en-US" sz="2000" b="0" i="0" u="none" strike="noStrike" cap="none" normalizeH="0" baseline="0" dirty="0">
                        <a:ln>
                          <a:noFill/>
                        </a:ln>
                        <a:solidFill>
                          <a:schemeClr val="tx1"/>
                        </a:solidFill>
                        <a:effectLst/>
                        <a:latin typeface="微软雅黑" panose="020B0503020204020204" pitchFamily="34" charset="-122"/>
                        <a:ea typeface="굴림" pitchFamily="50" charset="-127"/>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763431">
                <a:tc>
                  <a:txBody>
                    <a:bodyPr/>
                    <a:lstStyle>
                      <a:lvl1pPr marL="0" algn="l" defTabSz="914400" rtl="0" eaLnBrk="1" latinLnBrk="0" hangingPunct="1">
                        <a:defRPr sz="1800" kern="1200">
                          <a:solidFill>
                            <a:schemeClr val="tx1"/>
                          </a:solidFill>
                          <a:latin typeface="굴림"/>
                          <a:ea typeface="굴림"/>
                        </a:defRPr>
                      </a:lvl1pPr>
                      <a:lvl2pPr marL="457200" algn="l" defTabSz="914400" rtl="0" eaLnBrk="1" latinLnBrk="0" hangingPunct="1">
                        <a:defRPr sz="1800" kern="1200">
                          <a:solidFill>
                            <a:schemeClr val="tx1"/>
                          </a:solidFill>
                          <a:latin typeface="굴림"/>
                          <a:ea typeface="굴림"/>
                        </a:defRPr>
                      </a:lvl2pPr>
                      <a:lvl3pPr marL="914400" algn="l" defTabSz="914400" rtl="0" eaLnBrk="1" latinLnBrk="0" hangingPunct="1">
                        <a:defRPr sz="1800" kern="1200">
                          <a:solidFill>
                            <a:schemeClr val="tx1"/>
                          </a:solidFill>
                          <a:latin typeface="굴림"/>
                          <a:ea typeface="굴림"/>
                        </a:defRPr>
                      </a:lvl3pPr>
                      <a:lvl4pPr marL="1371600" algn="l" defTabSz="914400" rtl="0" eaLnBrk="1" latinLnBrk="0" hangingPunct="1">
                        <a:defRPr sz="1800" kern="1200">
                          <a:solidFill>
                            <a:schemeClr val="tx1"/>
                          </a:solidFill>
                          <a:latin typeface="굴림"/>
                          <a:ea typeface="굴림"/>
                        </a:defRPr>
                      </a:lvl4pPr>
                      <a:lvl5pPr marL="1828800" algn="l" defTabSz="914400" rtl="0" eaLnBrk="1" latinLnBrk="0" hangingPunct="1">
                        <a:defRPr sz="1800" kern="1200">
                          <a:solidFill>
                            <a:schemeClr val="tx1"/>
                          </a:solidFill>
                          <a:latin typeface="굴림"/>
                          <a:ea typeface="굴림"/>
                        </a:defRPr>
                      </a:lvl5pPr>
                      <a:lvl6pPr marL="2286000" algn="l" defTabSz="914400" rtl="0" eaLnBrk="1" latinLnBrk="0" hangingPunct="1">
                        <a:defRPr sz="1800" kern="1200">
                          <a:solidFill>
                            <a:schemeClr val="tx1"/>
                          </a:solidFill>
                          <a:latin typeface="굴림"/>
                          <a:ea typeface="굴림"/>
                        </a:defRPr>
                      </a:lvl6pPr>
                      <a:lvl7pPr marL="2743200" algn="l" defTabSz="914400" rtl="0" eaLnBrk="1" latinLnBrk="0" hangingPunct="1">
                        <a:defRPr sz="1800" kern="1200">
                          <a:solidFill>
                            <a:schemeClr val="tx1"/>
                          </a:solidFill>
                          <a:latin typeface="굴림"/>
                          <a:ea typeface="굴림"/>
                        </a:defRPr>
                      </a:lvl7pPr>
                      <a:lvl8pPr marL="3200400" algn="l" defTabSz="914400" rtl="0" eaLnBrk="1" latinLnBrk="0" hangingPunct="1">
                        <a:defRPr sz="1800" kern="1200">
                          <a:solidFill>
                            <a:schemeClr val="tx1"/>
                          </a:solidFill>
                          <a:latin typeface="굴림"/>
                          <a:ea typeface="굴림"/>
                        </a:defRPr>
                      </a:lvl8pPr>
                      <a:lvl9pPr marL="3657600" algn="l" defTabSz="914400" rtl="0" eaLnBrk="1" latinLnBrk="0" hangingPunct="1">
                        <a:defRPr sz="1800" kern="1200">
                          <a:solidFill>
                            <a:schemeClr val="tx1"/>
                          </a:solidFill>
                          <a:latin typeface="굴림"/>
                          <a:ea typeface="굴림"/>
                        </a:defRPr>
                      </a:lvl9pPr>
                    </a:lstStyle>
                    <a:p>
                      <a:pPr marL="0" marR="0" lvl="0" indent="0" algn="ctr" defTabSz="914400" rtl="0" eaLnBrk="1" fontAlgn="base" latinLnBrk="1" hangingPunct="1">
                        <a:lnSpc>
                          <a:spcPct val="100000"/>
                        </a:lnSpc>
                        <a:spcBef>
                          <a:spcPts val="0"/>
                        </a:spcBef>
                        <a:spcAft>
                          <a:spcPct val="0"/>
                        </a:spcAft>
                        <a:buClr>
                          <a:schemeClr val="folHlink"/>
                        </a:buClr>
                        <a:buSzPct val="60000"/>
                        <a:buFont typeface="Wingdings" panose="05000000000000000000" pitchFamily="2" charset="2"/>
                        <a:buNone/>
                      </a:pPr>
                      <a:r>
                        <a:rPr kumimoji="1" lang="en-US" altLang="ko-KR" sz="2000" b="0" u="none" strike="noStrike" cap="none" normalizeH="0" baseline="0" dirty="0">
                          <a:ln>
                            <a:noFill/>
                          </a:ln>
                          <a:effectLst/>
                          <a:latin typeface="微软雅黑" panose="020B0503020204020204" pitchFamily="34" charset="-122"/>
                          <a:ea typeface="微软雅黑" panose="020B0503020204020204" pitchFamily="34" charset="-122"/>
                        </a:rPr>
                        <a:t>8bit</a:t>
                      </a:r>
                      <a:endParaRPr kumimoji="1" lang="en-US" altLang="ko-KR" sz="2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굴림"/>
                          <a:ea typeface="굴림"/>
                        </a:defRPr>
                      </a:lvl1pPr>
                      <a:lvl2pPr marL="457200" algn="l" defTabSz="914400" rtl="0" eaLnBrk="1" latinLnBrk="0" hangingPunct="1">
                        <a:defRPr sz="1800" kern="1200">
                          <a:solidFill>
                            <a:schemeClr val="tx1"/>
                          </a:solidFill>
                          <a:latin typeface="굴림"/>
                          <a:ea typeface="굴림"/>
                        </a:defRPr>
                      </a:lvl2pPr>
                      <a:lvl3pPr marL="914400" algn="l" defTabSz="914400" rtl="0" eaLnBrk="1" latinLnBrk="0" hangingPunct="1">
                        <a:defRPr sz="1800" kern="1200">
                          <a:solidFill>
                            <a:schemeClr val="tx1"/>
                          </a:solidFill>
                          <a:latin typeface="굴림"/>
                          <a:ea typeface="굴림"/>
                        </a:defRPr>
                      </a:lvl3pPr>
                      <a:lvl4pPr marL="1371600" algn="l" defTabSz="914400" rtl="0" eaLnBrk="1" latinLnBrk="0" hangingPunct="1">
                        <a:defRPr sz="1800" kern="1200">
                          <a:solidFill>
                            <a:schemeClr val="tx1"/>
                          </a:solidFill>
                          <a:latin typeface="굴림"/>
                          <a:ea typeface="굴림"/>
                        </a:defRPr>
                      </a:lvl4pPr>
                      <a:lvl5pPr marL="1828800" algn="l" defTabSz="914400" rtl="0" eaLnBrk="1" latinLnBrk="0" hangingPunct="1">
                        <a:defRPr sz="1800" kern="1200">
                          <a:solidFill>
                            <a:schemeClr val="tx1"/>
                          </a:solidFill>
                          <a:latin typeface="굴림"/>
                          <a:ea typeface="굴림"/>
                        </a:defRPr>
                      </a:lvl5pPr>
                      <a:lvl6pPr marL="2286000" algn="l" defTabSz="914400" rtl="0" eaLnBrk="1" latinLnBrk="0" hangingPunct="1">
                        <a:defRPr sz="1800" kern="1200">
                          <a:solidFill>
                            <a:schemeClr val="tx1"/>
                          </a:solidFill>
                          <a:latin typeface="굴림"/>
                          <a:ea typeface="굴림"/>
                        </a:defRPr>
                      </a:lvl6pPr>
                      <a:lvl7pPr marL="2743200" algn="l" defTabSz="914400" rtl="0" eaLnBrk="1" latinLnBrk="0" hangingPunct="1">
                        <a:defRPr sz="1800" kern="1200">
                          <a:solidFill>
                            <a:schemeClr val="tx1"/>
                          </a:solidFill>
                          <a:latin typeface="굴림"/>
                          <a:ea typeface="굴림"/>
                        </a:defRPr>
                      </a:lvl7pPr>
                      <a:lvl8pPr marL="3200400" algn="l" defTabSz="914400" rtl="0" eaLnBrk="1" latinLnBrk="0" hangingPunct="1">
                        <a:defRPr sz="1800" kern="1200">
                          <a:solidFill>
                            <a:schemeClr val="tx1"/>
                          </a:solidFill>
                          <a:latin typeface="굴림"/>
                          <a:ea typeface="굴림"/>
                        </a:defRPr>
                      </a:lvl8pPr>
                      <a:lvl9pPr marL="3657600" algn="l" defTabSz="914400" rtl="0" eaLnBrk="1" latinLnBrk="0" hangingPunct="1">
                        <a:defRPr sz="1800" kern="1200">
                          <a:solidFill>
                            <a:schemeClr val="tx1"/>
                          </a:solidFill>
                          <a:latin typeface="굴림"/>
                          <a:ea typeface="굴림"/>
                        </a:defRPr>
                      </a:lvl9pPr>
                    </a:lstStyle>
                    <a:p>
                      <a:pPr marL="0" marR="0" lvl="0" indent="0" algn="l" defTabSz="914400" rtl="0" eaLnBrk="1" fontAlgn="base" latinLnBrk="1" hangingPunct="1">
                        <a:lnSpc>
                          <a:spcPct val="100000"/>
                        </a:lnSpc>
                        <a:spcBef>
                          <a:spcPts val="0"/>
                        </a:spcBef>
                        <a:spcAft>
                          <a:spcPct val="0"/>
                        </a:spcAft>
                        <a:buClr>
                          <a:schemeClr val="folHlink"/>
                        </a:buClr>
                        <a:buSzPct val="60000"/>
                        <a:buFont typeface="Wingdings" panose="05000000000000000000" pitchFamily="2" charset="2"/>
                        <a:buNone/>
                      </a:pPr>
                      <a:r>
                        <a:rPr kumimoji="1" lang="en-US" altLang="ko-KR" sz="2000" b="0" u="none" strike="noStrike" cap="none" normalizeH="0" baseline="0" dirty="0">
                          <a:ln>
                            <a:noFill/>
                          </a:ln>
                          <a:effectLst/>
                          <a:latin typeface="微软雅黑" panose="020B0503020204020204" pitchFamily="34" charset="-122"/>
                          <a:ea typeface="微软雅黑" panose="020B0503020204020204" pitchFamily="34" charset="-122"/>
                        </a:rPr>
                        <a:t>8 </a:t>
                      </a:r>
                      <a:r>
                        <a:rPr kumimoji="1" lang="zh-CN" altLang="en-US" sz="2000" b="0" u="none" strike="noStrike" cap="none" normalizeH="0" baseline="0" dirty="0">
                          <a:ln>
                            <a:noFill/>
                          </a:ln>
                          <a:effectLst/>
                          <a:latin typeface="微软雅黑" panose="020B0503020204020204" pitchFamily="34" charset="-122"/>
                          <a:ea typeface="微软雅黑" panose="020B0503020204020204" pitchFamily="34" charset="-122"/>
                        </a:rPr>
                        <a:t>位非 </a:t>
                      </a:r>
                      <a:r>
                        <a:rPr kumimoji="1" lang="en-US" altLang="zh-CN" sz="2000" b="0" u="none" strike="noStrike" cap="none" normalizeH="0" baseline="0" dirty="0">
                          <a:ln>
                            <a:noFill/>
                          </a:ln>
                          <a:effectLst/>
                          <a:latin typeface="微软雅黑" panose="020B0503020204020204" pitchFamily="34" charset="-122"/>
                          <a:ea typeface="微软雅黑" panose="020B0503020204020204" pitchFamily="34" charset="-122"/>
                        </a:rPr>
                        <a:t>ASCII </a:t>
                      </a:r>
                      <a:r>
                        <a:rPr kumimoji="1" lang="zh-CN" altLang="en-US" sz="2000" b="0" u="none" strike="noStrike" cap="none" normalizeH="0" baseline="0" dirty="0">
                          <a:ln>
                            <a:noFill/>
                          </a:ln>
                          <a:effectLst/>
                          <a:latin typeface="微软雅黑" panose="020B0503020204020204" pitchFamily="34" charset="-122"/>
                          <a:ea typeface="微软雅黑" panose="020B0503020204020204" pitchFamily="34" charset="-122"/>
                        </a:rPr>
                        <a:t>编码，每行不能超过 </a:t>
                      </a:r>
                      <a:r>
                        <a:rPr kumimoji="1" lang="en-US" altLang="zh-CN" sz="2000" b="0" u="none" strike="noStrike" cap="none" normalizeH="0" baseline="0" dirty="0">
                          <a:ln>
                            <a:noFill/>
                          </a:ln>
                          <a:effectLst/>
                          <a:latin typeface="微软雅黑" panose="020B0503020204020204" pitchFamily="34" charset="-122"/>
                          <a:ea typeface="微软雅黑" panose="020B0503020204020204" pitchFamily="34" charset="-122"/>
                        </a:rPr>
                        <a:t>1000 </a:t>
                      </a:r>
                      <a:r>
                        <a:rPr kumimoji="1" lang="zh-CN" altLang="en-US" sz="2000" b="0" u="none" strike="noStrike" cap="none" normalizeH="0" baseline="0" dirty="0">
                          <a:ln>
                            <a:noFill/>
                          </a:ln>
                          <a:effectLst/>
                          <a:latin typeface="微软雅黑" panose="020B0503020204020204" pitchFamily="34" charset="-122"/>
                          <a:ea typeface="微软雅黑" panose="020B0503020204020204" pitchFamily="34" charset="-122"/>
                        </a:rPr>
                        <a:t>个字节（包括回车和换行）。</a:t>
                      </a:r>
                      <a:endParaRPr kumimoji="1" lang="en-US" altLang="ko-KR" sz="2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722533">
                <a:tc>
                  <a:txBody>
                    <a:bodyPr/>
                    <a:lstStyle>
                      <a:lvl1pPr marL="0" algn="l" defTabSz="914400" rtl="0" eaLnBrk="1" latinLnBrk="0" hangingPunct="1">
                        <a:defRPr sz="1800" kern="1200">
                          <a:solidFill>
                            <a:schemeClr val="tx1"/>
                          </a:solidFill>
                          <a:latin typeface="굴림"/>
                          <a:ea typeface="굴림"/>
                        </a:defRPr>
                      </a:lvl1pPr>
                      <a:lvl2pPr marL="457200" algn="l" defTabSz="914400" rtl="0" eaLnBrk="1" latinLnBrk="0" hangingPunct="1">
                        <a:defRPr sz="1800" kern="1200">
                          <a:solidFill>
                            <a:schemeClr val="tx1"/>
                          </a:solidFill>
                          <a:latin typeface="굴림"/>
                          <a:ea typeface="굴림"/>
                        </a:defRPr>
                      </a:lvl2pPr>
                      <a:lvl3pPr marL="914400" algn="l" defTabSz="914400" rtl="0" eaLnBrk="1" latinLnBrk="0" hangingPunct="1">
                        <a:defRPr sz="1800" kern="1200">
                          <a:solidFill>
                            <a:schemeClr val="tx1"/>
                          </a:solidFill>
                          <a:latin typeface="굴림"/>
                          <a:ea typeface="굴림"/>
                        </a:defRPr>
                      </a:lvl3pPr>
                      <a:lvl4pPr marL="1371600" algn="l" defTabSz="914400" rtl="0" eaLnBrk="1" latinLnBrk="0" hangingPunct="1">
                        <a:defRPr sz="1800" kern="1200">
                          <a:solidFill>
                            <a:schemeClr val="tx1"/>
                          </a:solidFill>
                          <a:latin typeface="굴림"/>
                          <a:ea typeface="굴림"/>
                        </a:defRPr>
                      </a:lvl4pPr>
                      <a:lvl5pPr marL="1828800" algn="l" defTabSz="914400" rtl="0" eaLnBrk="1" latinLnBrk="0" hangingPunct="1">
                        <a:defRPr sz="1800" kern="1200">
                          <a:solidFill>
                            <a:schemeClr val="tx1"/>
                          </a:solidFill>
                          <a:latin typeface="굴림"/>
                          <a:ea typeface="굴림"/>
                        </a:defRPr>
                      </a:lvl5pPr>
                      <a:lvl6pPr marL="2286000" algn="l" defTabSz="914400" rtl="0" eaLnBrk="1" latinLnBrk="0" hangingPunct="1">
                        <a:defRPr sz="1800" kern="1200">
                          <a:solidFill>
                            <a:schemeClr val="tx1"/>
                          </a:solidFill>
                          <a:latin typeface="굴림"/>
                          <a:ea typeface="굴림"/>
                        </a:defRPr>
                      </a:lvl6pPr>
                      <a:lvl7pPr marL="2743200" algn="l" defTabSz="914400" rtl="0" eaLnBrk="1" latinLnBrk="0" hangingPunct="1">
                        <a:defRPr sz="1800" kern="1200">
                          <a:solidFill>
                            <a:schemeClr val="tx1"/>
                          </a:solidFill>
                          <a:latin typeface="굴림"/>
                          <a:ea typeface="굴림"/>
                        </a:defRPr>
                      </a:lvl7pPr>
                      <a:lvl8pPr marL="3200400" algn="l" defTabSz="914400" rtl="0" eaLnBrk="1" latinLnBrk="0" hangingPunct="1">
                        <a:defRPr sz="1800" kern="1200">
                          <a:solidFill>
                            <a:schemeClr val="tx1"/>
                          </a:solidFill>
                          <a:latin typeface="굴림"/>
                          <a:ea typeface="굴림"/>
                        </a:defRPr>
                      </a:lvl8pPr>
                      <a:lvl9pPr marL="3657600" algn="l" defTabSz="914400" rtl="0" eaLnBrk="1" latinLnBrk="0" hangingPunct="1">
                        <a:defRPr sz="1800" kern="1200">
                          <a:solidFill>
                            <a:schemeClr val="tx1"/>
                          </a:solidFill>
                          <a:latin typeface="굴림"/>
                          <a:ea typeface="굴림"/>
                        </a:defRPr>
                      </a:lvl9pPr>
                    </a:lstStyle>
                    <a:p>
                      <a:pPr marL="0" marR="0" lvl="0" indent="0" algn="ctr" defTabSz="914400" rtl="0" eaLnBrk="1" fontAlgn="base" latinLnBrk="1" hangingPunct="1">
                        <a:lnSpc>
                          <a:spcPct val="100000"/>
                        </a:lnSpc>
                        <a:spcBef>
                          <a:spcPts val="0"/>
                        </a:spcBef>
                        <a:spcAft>
                          <a:spcPct val="0"/>
                        </a:spcAft>
                        <a:buClr>
                          <a:schemeClr val="folHlink"/>
                        </a:buClr>
                        <a:buSzPct val="60000"/>
                        <a:buFont typeface="Wingdings" panose="05000000000000000000" pitchFamily="2" charset="2"/>
                        <a:buNone/>
                      </a:pPr>
                      <a:r>
                        <a:rPr kumimoji="1" lang="en-US" altLang="ko-KR" sz="2000" b="0" u="none" strike="noStrike" cap="none" normalizeH="0" baseline="0" dirty="0">
                          <a:ln>
                            <a:noFill/>
                          </a:ln>
                          <a:effectLst/>
                          <a:latin typeface="微软雅黑" panose="020B0503020204020204" pitchFamily="34" charset="-122"/>
                          <a:ea typeface="微软雅黑" panose="020B0503020204020204" pitchFamily="34" charset="-122"/>
                        </a:rPr>
                        <a:t>Binary</a:t>
                      </a:r>
                      <a:endParaRPr kumimoji="1" lang="en-US" altLang="ko-KR" sz="2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굴림"/>
                          <a:ea typeface="굴림"/>
                        </a:defRPr>
                      </a:lvl1pPr>
                      <a:lvl2pPr marL="457200" algn="l" defTabSz="914400" rtl="0" eaLnBrk="1" latinLnBrk="0" hangingPunct="1">
                        <a:defRPr sz="1800" kern="1200">
                          <a:solidFill>
                            <a:schemeClr val="tx1"/>
                          </a:solidFill>
                          <a:latin typeface="굴림"/>
                          <a:ea typeface="굴림"/>
                        </a:defRPr>
                      </a:lvl2pPr>
                      <a:lvl3pPr marL="914400" algn="l" defTabSz="914400" rtl="0" eaLnBrk="1" latinLnBrk="0" hangingPunct="1">
                        <a:defRPr sz="1800" kern="1200">
                          <a:solidFill>
                            <a:schemeClr val="tx1"/>
                          </a:solidFill>
                          <a:latin typeface="굴림"/>
                          <a:ea typeface="굴림"/>
                        </a:defRPr>
                      </a:lvl3pPr>
                      <a:lvl4pPr marL="1371600" algn="l" defTabSz="914400" rtl="0" eaLnBrk="1" latinLnBrk="0" hangingPunct="1">
                        <a:defRPr sz="1800" kern="1200">
                          <a:solidFill>
                            <a:schemeClr val="tx1"/>
                          </a:solidFill>
                          <a:latin typeface="굴림"/>
                          <a:ea typeface="굴림"/>
                        </a:defRPr>
                      </a:lvl4pPr>
                      <a:lvl5pPr marL="1828800" algn="l" defTabSz="914400" rtl="0" eaLnBrk="1" latinLnBrk="0" hangingPunct="1">
                        <a:defRPr sz="1800" kern="1200">
                          <a:solidFill>
                            <a:schemeClr val="tx1"/>
                          </a:solidFill>
                          <a:latin typeface="굴림"/>
                          <a:ea typeface="굴림"/>
                        </a:defRPr>
                      </a:lvl5pPr>
                      <a:lvl6pPr marL="2286000" algn="l" defTabSz="914400" rtl="0" eaLnBrk="1" latinLnBrk="0" hangingPunct="1">
                        <a:defRPr sz="1800" kern="1200">
                          <a:solidFill>
                            <a:schemeClr val="tx1"/>
                          </a:solidFill>
                          <a:latin typeface="굴림"/>
                          <a:ea typeface="굴림"/>
                        </a:defRPr>
                      </a:lvl6pPr>
                      <a:lvl7pPr marL="2743200" algn="l" defTabSz="914400" rtl="0" eaLnBrk="1" latinLnBrk="0" hangingPunct="1">
                        <a:defRPr sz="1800" kern="1200">
                          <a:solidFill>
                            <a:schemeClr val="tx1"/>
                          </a:solidFill>
                          <a:latin typeface="굴림"/>
                          <a:ea typeface="굴림"/>
                        </a:defRPr>
                      </a:lvl7pPr>
                      <a:lvl8pPr marL="3200400" algn="l" defTabSz="914400" rtl="0" eaLnBrk="1" latinLnBrk="0" hangingPunct="1">
                        <a:defRPr sz="1800" kern="1200">
                          <a:solidFill>
                            <a:schemeClr val="tx1"/>
                          </a:solidFill>
                          <a:latin typeface="굴림"/>
                          <a:ea typeface="굴림"/>
                        </a:defRPr>
                      </a:lvl8pPr>
                      <a:lvl9pPr marL="3657600" algn="l" defTabSz="914400" rtl="0" eaLnBrk="1" latinLnBrk="0" hangingPunct="1">
                        <a:defRPr sz="1800" kern="1200">
                          <a:solidFill>
                            <a:schemeClr val="tx1"/>
                          </a:solidFill>
                          <a:latin typeface="굴림"/>
                          <a:ea typeface="굴림"/>
                        </a:defRPr>
                      </a:lvl9pPr>
                    </a:lstStyle>
                    <a:p>
                      <a:pPr marL="0" marR="0" lvl="0" indent="0" algn="l" defTabSz="914400" rtl="0" eaLnBrk="1" fontAlgn="base" latinLnBrk="1" hangingPunct="1">
                        <a:lnSpc>
                          <a:spcPct val="100000"/>
                        </a:lnSpc>
                        <a:spcBef>
                          <a:spcPts val="0"/>
                        </a:spcBef>
                        <a:spcAft>
                          <a:spcPct val="0"/>
                        </a:spcAft>
                        <a:buClr>
                          <a:schemeClr val="folHlink"/>
                        </a:buClr>
                        <a:buSzPct val="60000"/>
                        <a:buFont typeface="Wingdings" panose="05000000000000000000" pitchFamily="2" charset="2"/>
                        <a:buNone/>
                      </a:pPr>
                      <a:r>
                        <a:rPr kumimoji="1" lang="en-US" altLang="ko-KR" sz="2000" b="0" u="none" strike="noStrike" cap="none" normalizeH="0" baseline="0" dirty="0">
                          <a:ln>
                            <a:noFill/>
                          </a:ln>
                          <a:effectLst/>
                          <a:latin typeface="微软雅黑" panose="020B0503020204020204" pitchFamily="34" charset="-122"/>
                          <a:ea typeface="微软雅黑" panose="020B0503020204020204" pitchFamily="34" charset="-122"/>
                        </a:rPr>
                        <a:t>8 </a:t>
                      </a:r>
                      <a:r>
                        <a:rPr kumimoji="1" lang="zh-CN" altLang="en-US" sz="2000" b="0" u="none" strike="noStrike" cap="none" normalizeH="0" baseline="0" dirty="0">
                          <a:ln>
                            <a:noFill/>
                          </a:ln>
                          <a:effectLst/>
                          <a:latin typeface="微软雅黑" panose="020B0503020204020204" pitchFamily="34" charset="-122"/>
                          <a:ea typeface="微软雅黑" panose="020B0503020204020204" pitchFamily="34" charset="-122"/>
                        </a:rPr>
                        <a:t>位非 </a:t>
                      </a:r>
                      <a:r>
                        <a:rPr kumimoji="1" lang="en-US" altLang="zh-CN" sz="2000" b="0" u="none" strike="noStrike" cap="none" normalizeH="0" baseline="0" dirty="0">
                          <a:ln>
                            <a:noFill/>
                          </a:ln>
                          <a:effectLst/>
                          <a:latin typeface="微软雅黑" panose="020B0503020204020204" pitchFamily="34" charset="-122"/>
                          <a:ea typeface="微软雅黑" panose="020B0503020204020204" pitchFamily="34" charset="-122"/>
                        </a:rPr>
                        <a:t>ASCII </a:t>
                      </a:r>
                      <a:r>
                        <a:rPr kumimoji="1" lang="zh-CN" altLang="en-US" sz="2000" b="0" u="none" strike="noStrike" cap="none" normalizeH="0" baseline="0" dirty="0">
                          <a:ln>
                            <a:noFill/>
                          </a:ln>
                          <a:effectLst/>
                          <a:latin typeface="微软雅黑" panose="020B0503020204020204" pitchFamily="34" charset="-122"/>
                          <a:ea typeface="微软雅黑" panose="020B0503020204020204" pitchFamily="34" charset="-122"/>
                        </a:rPr>
                        <a:t>编码，任意长度的字节串。</a:t>
                      </a:r>
                      <a:endParaRPr kumimoji="1" lang="ko-KR" altLang="en-US" sz="2000" b="0" i="0" u="none" strike="noStrike" cap="none" normalizeH="0" baseline="0" dirty="0">
                        <a:ln>
                          <a:noFill/>
                        </a:ln>
                        <a:solidFill>
                          <a:schemeClr val="tx1"/>
                        </a:solidFill>
                        <a:effectLst/>
                        <a:latin typeface="微软雅黑" panose="020B0503020204020204" pitchFamily="34" charset="-122"/>
                        <a:ea typeface="굴림" pitchFamily="50" charset="-127"/>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708900">
                <a:tc>
                  <a:txBody>
                    <a:bodyPr/>
                    <a:lstStyle>
                      <a:lvl1pPr marL="0" algn="l" defTabSz="914400" rtl="0" eaLnBrk="1" latinLnBrk="0" hangingPunct="1">
                        <a:defRPr sz="1800" kern="1200">
                          <a:solidFill>
                            <a:schemeClr val="tx1"/>
                          </a:solidFill>
                          <a:latin typeface="굴림"/>
                          <a:ea typeface="굴림"/>
                        </a:defRPr>
                      </a:lvl1pPr>
                      <a:lvl2pPr marL="457200" algn="l" defTabSz="914400" rtl="0" eaLnBrk="1" latinLnBrk="0" hangingPunct="1">
                        <a:defRPr sz="1800" kern="1200">
                          <a:solidFill>
                            <a:schemeClr val="tx1"/>
                          </a:solidFill>
                          <a:latin typeface="굴림"/>
                          <a:ea typeface="굴림"/>
                        </a:defRPr>
                      </a:lvl2pPr>
                      <a:lvl3pPr marL="914400" algn="l" defTabSz="914400" rtl="0" eaLnBrk="1" latinLnBrk="0" hangingPunct="1">
                        <a:defRPr sz="1800" kern="1200">
                          <a:solidFill>
                            <a:schemeClr val="tx1"/>
                          </a:solidFill>
                          <a:latin typeface="굴림"/>
                          <a:ea typeface="굴림"/>
                        </a:defRPr>
                      </a:lvl3pPr>
                      <a:lvl4pPr marL="1371600" algn="l" defTabSz="914400" rtl="0" eaLnBrk="1" latinLnBrk="0" hangingPunct="1">
                        <a:defRPr sz="1800" kern="1200">
                          <a:solidFill>
                            <a:schemeClr val="tx1"/>
                          </a:solidFill>
                          <a:latin typeface="굴림"/>
                          <a:ea typeface="굴림"/>
                        </a:defRPr>
                      </a:lvl4pPr>
                      <a:lvl5pPr marL="1828800" algn="l" defTabSz="914400" rtl="0" eaLnBrk="1" latinLnBrk="0" hangingPunct="1">
                        <a:defRPr sz="1800" kern="1200">
                          <a:solidFill>
                            <a:schemeClr val="tx1"/>
                          </a:solidFill>
                          <a:latin typeface="굴림"/>
                          <a:ea typeface="굴림"/>
                        </a:defRPr>
                      </a:lvl5pPr>
                      <a:lvl6pPr marL="2286000" algn="l" defTabSz="914400" rtl="0" eaLnBrk="1" latinLnBrk="0" hangingPunct="1">
                        <a:defRPr sz="1800" kern="1200">
                          <a:solidFill>
                            <a:schemeClr val="tx1"/>
                          </a:solidFill>
                          <a:latin typeface="굴림"/>
                          <a:ea typeface="굴림"/>
                        </a:defRPr>
                      </a:lvl6pPr>
                      <a:lvl7pPr marL="2743200" algn="l" defTabSz="914400" rtl="0" eaLnBrk="1" latinLnBrk="0" hangingPunct="1">
                        <a:defRPr sz="1800" kern="1200">
                          <a:solidFill>
                            <a:schemeClr val="tx1"/>
                          </a:solidFill>
                          <a:latin typeface="굴림"/>
                          <a:ea typeface="굴림"/>
                        </a:defRPr>
                      </a:lvl7pPr>
                      <a:lvl8pPr marL="3200400" algn="l" defTabSz="914400" rtl="0" eaLnBrk="1" latinLnBrk="0" hangingPunct="1">
                        <a:defRPr sz="1800" kern="1200">
                          <a:solidFill>
                            <a:schemeClr val="tx1"/>
                          </a:solidFill>
                          <a:latin typeface="굴림"/>
                          <a:ea typeface="굴림"/>
                        </a:defRPr>
                      </a:lvl8pPr>
                      <a:lvl9pPr marL="3657600" algn="l" defTabSz="914400" rtl="0" eaLnBrk="1" latinLnBrk="0" hangingPunct="1">
                        <a:defRPr sz="1800" kern="1200">
                          <a:solidFill>
                            <a:schemeClr val="tx1"/>
                          </a:solidFill>
                          <a:latin typeface="굴림"/>
                          <a:ea typeface="굴림"/>
                        </a:defRPr>
                      </a:lvl9pPr>
                    </a:lstStyle>
                    <a:p>
                      <a:pPr marL="0" marR="0" lvl="0" indent="0" algn="ctr" defTabSz="914400" rtl="0" eaLnBrk="1" fontAlgn="base" latinLnBrk="1" hangingPunct="1">
                        <a:lnSpc>
                          <a:spcPct val="100000"/>
                        </a:lnSpc>
                        <a:spcBef>
                          <a:spcPts val="0"/>
                        </a:spcBef>
                        <a:spcAft>
                          <a:spcPct val="0"/>
                        </a:spcAft>
                        <a:buClr>
                          <a:schemeClr val="folHlink"/>
                        </a:buClr>
                        <a:buSzPct val="60000"/>
                        <a:buFont typeface="Wingdings" panose="05000000000000000000" pitchFamily="2" charset="2"/>
                        <a:buNone/>
                      </a:pPr>
                      <a:r>
                        <a:rPr kumimoji="1" lang="en-US" altLang="ko-KR" sz="2000" b="0" u="none" strike="noStrike" cap="none" normalizeH="0" baseline="0" dirty="0">
                          <a:ln>
                            <a:noFill/>
                          </a:ln>
                          <a:effectLst/>
                          <a:latin typeface="微软雅黑" panose="020B0503020204020204" pitchFamily="34" charset="-122"/>
                          <a:ea typeface="微软雅黑" panose="020B0503020204020204" pitchFamily="34" charset="-122"/>
                        </a:rPr>
                        <a:t>Base64</a:t>
                      </a:r>
                      <a:endParaRPr kumimoji="1" lang="en-US" altLang="ko-KR" sz="2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굴림"/>
                          <a:ea typeface="굴림"/>
                        </a:defRPr>
                      </a:lvl1pPr>
                      <a:lvl2pPr marL="457200" algn="l" defTabSz="914400" rtl="0" eaLnBrk="1" latinLnBrk="0" hangingPunct="1">
                        <a:defRPr sz="1800" kern="1200">
                          <a:solidFill>
                            <a:schemeClr val="tx1"/>
                          </a:solidFill>
                          <a:latin typeface="굴림"/>
                          <a:ea typeface="굴림"/>
                        </a:defRPr>
                      </a:lvl2pPr>
                      <a:lvl3pPr marL="914400" algn="l" defTabSz="914400" rtl="0" eaLnBrk="1" latinLnBrk="0" hangingPunct="1">
                        <a:defRPr sz="1800" kern="1200">
                          <a:solidFill>
                            <a:schemeClr val="tx1"/>
                          </a:solidFill>
                          <a:latin typeface="굴림"/>
                          <a:ea typeface="굴림"/>
                        </a:defRPr>
                      </a:lvl3pPr>
                      <a:lvl4pPr marL="1371600" algn="l" defTabSz="914400" rtl="0" eaLnBrk="1" latinLnBrk="0" hangingPunct="1">
                        <a:defRPr sz="1800" kern="1200">
                          <a:solidFill>
                            <a:schemeClr val="tx1"/>
                          </a:solidFill>
                          <a:latin typeface="굴림"/>
                          <a:ea typeface="굴림"/>
                        </a:defRPr>
                      </a:lvl4pPr>
                      <a:lvl5pPr marL="1828800" algn="l" defTabSz="914400" rtl="0" eaLnBrk="1" latinLnBrk="0" hangingPunct="1">
                        <a:defRPr sz="1800" kern="1200">
                          <a:solidFill>
                            <a:schemeClr val="tx1"/>
                          </a:solidFill>
                          <a:latin typeface="굴림"/>
                          <a:ea typeface="굴림"/>
                        </a:defRPr>
                      </a:lvl5pPr>
                      <a:lvl6pPr marL="2286000" algn="l" defTabSz="914400" rtl="0" eaLnBrk="1" latinLnBrk="0" hangingPunct="1">
                        <a:defRPr sz="1800" kern="1200">
                          <a:solidFill>
                            <a:schemeClr val="tx1"/>
                          </a:solidFill>
                          <a:latin typeface="굴림"/>
                          <a:ea typeface="굴림"/>
                        </a:defRPr>
                      </a:lvl6pPr>
                      <a:lvl7pPr marL="2743200" algn="l" defTabSz="914400" rtl="0" eaLnBrk="1" latinLnBrk="0" hangingPunct="1">
                        <a:defRPr sz="1800" kern="1200">
                          <a:solidFill>
                            <a:schemeClr val="tx1"/>
                          </a:solidFill>
                          <a:latin typeface="굴림"/>
                          <a:ea typeface="굴림"/>
                        </a:defRPr>
                      </a:lvl7pPr>
                      <a:lvl8pPr marL="3200400" algn="l" defTabSz="914400" rtl="0" eaLnBrk="1" latinLnBrk="0" hangingPunct="1">
                        <a:defRPr sz="1800" kern="1200">
                          <a:solidFill>
                            <a:schemeClr val="tx1"/>
                          </a:solidFill>
                          <a:latin typeface="굴림"/>
                          <a:ea typeface="굴림"/>
                        </a:defRPr>
                      </a:lvl8pPr>
                      <a:lvl9pPr marL="3657600" algn="l" defTabSz="914400" rtl="0" eaLnBrk="1" latinLnBrk="0" hangingPunct="1">
                        <a:defRPr sz="1800" kern="1200">
                          <a:solidFill>
                            <a:schemeClr val="tx1"/>
                          </a:solidFill>
                          <a:latin typeface="굴림"/>
                          <a:ea typeface="굴림"/>
                        </a:defRPr>
                      </a:lvl9pPr>
                    </a:lstStyle>
                    <a:p>
                      <a:pPr marL="0" marR="0" lvl="0" indent="0" algn="just" defTabSz="914400" rtl="0" eaLnBrk="1" fontAlgn="base" latinLnBrk="1" hangingPunct="1">
                        <a:lnSpc>
                          <a:spcPct val="100000"/>
                        </a:lnSpc>
                        <a:spcBef>
                          <a:spcPts val="0"/>
                        </a:spcBef>
                        <a:spcAft>
                          <a:spcPct val="0"/>
                        </a:spcAft>
                        <a:buClr>
                          <a:schemeClr val="folHlink"/>
                        </a:buClr>
                        <a:buSzPct val="60000"/>
                        <a:buFont typeface="Wingdings" panose="05000000000000000000" pitchFamily="2" charset="2"/>
                        <a:buNone/>
                      </a:pPr>
                      <a:r>
                        <a:rPr kumimoji="1" lang="zh-CN" altLang="en-US" sz="2000" b="0" u="none" strike="noStrike" kern="1200" cap="none" normalizeH="0" baseline="0" dirty="0">
                          <a:ln>
                            <a:noFill/>
                          </a:ln>
                          <a:solidFill>
                            <a:schemeClr val="dk1"/>
                          </a:solidFill>
                          <a:effectLst/>
                          <a:latin typeface="微软雅黑" panose="020B0503020204020204" pitchFamily="34" charset="-122"/>
                          <a:ea typeface="微软雅黑" panose="020B0503020204020204" pitchFamily="34" charset="-122"/>
                          <a:cs typeface="+mn-cs"/>
                        </a:rPr>
                        <a:t>将任意长度的字节串转换为用 </a:t>
                      </a:r>
                      <a:r>
                        <a:rPr kumimoji="1" lang="en-US" altLang="zh-CN" sz="2000" b="0" u="none" strike="noStrike" kern="1200" cap="none" normalizeH="0" baseline="0" dirty="0">
                          <a:ln>
                            <a:noFill/>
                          </a:ln>
                          <a:solidFill>
                            <a:schemeClr val="dk1"/>
                          </a:solidFill>
                          <a:effectLst/>
                          <a:latin typeface="微软雅黑" panose="020B0503020204020204" pitchFamily="34" charset="-122"/>
                          <a:ea typeface="微软雅黑" panose="020B0503020204020204" pitchFamily="34" charset="-122"/>
                          <a:cs typeface="+mn-cs"/>
                        </a:rPr>
                        <a:t>7 </a:t>
                      </a:r>
                      <a:r>
                        <a:rPr kumimoji="1" lang="zh-CN" altLang="en-US" sz="2000" b="0" u="none" strike="noStrike" kern="1200" cap="none" normalizeH="0" baseline="0" dirty="0">
                          <a:ln>
                            <a:noFill/>
                          </a:ln>
                          <a:solidFill>
                            <a:schemeClr val="dk1"/>
                          </a:solidFill>
                          <a:effectLst/>
                          <a:latin typeface="微软雅黑" panose="020B0503020204020204" pitchFamily="34" charset="-122"/>
                          <a:ea typeface="微软雅黑" panose="020B0503020204020204" pitchFamily="34" charset="-122"/>
                          <a:cs typeface="+mn-cs"/>
                        </a:rPr>
                        <a:t>位 </a:t>
                      </a:r>
                      <a:r>
                        <a:rPr kumimoji="1" lang="en-US" altLang="zh-CN" sz="2000" b="0" u="none" strike="noStrike" kern="1200" cap="none" normalizeH="0" baseline="0" dirty="0">
                          <a:ln>
                            <a:noFill/>
                          </a:ln>
                          <a:solidFill>
                            <a:schemeClr val="dk1"/>
                          </a:solidFill>
                          <a:effectLst/>
                          <a:latin typeface="微软雅黑" panose="020B0503020204020204" pitchFamily="34" charset="-122"/>
                          <a:ea typeface="微软雅黑" panose="020B0503020204020204" pitchFamily="34" charset="-122"/>
                          <a:cs typeface="+mn-cs"/>
                        </a:rPr>
                        <a:t>ASCII </a:t>
                      </a:r>
                      <a:r>
                        <a:rPr kumimoji="1" lang="zh-CN" altLang="en-US" sz="2000" b="0" u="none" strike="noStrike" kern="1200" cap="none" normalizeH="0" baseline="0" dirty="0">
                          <a:ln>
                            <a:noFill/>
                          </a:ln>
                          <a:solidFill>
                            <a:schemeClr val="dk1"/>
                          </a:solidFill>
                          <a:effectLst/>
                          <a:latin typeface="微软雅黑" panose="020B0503020204020204" pitchFamily="34" charset="-122"/>
                          <a:ea typeface="微软雅黑" panose="020B0503020204020204" pitchFamily="34" charset="-122"/>
                          <a:cs typeface="+mn-cs"/>
                        </a:rPr>
                        <a:t>编码表示的字符串。可用于二进制和非文本数据的编码。</a:t>
                      </a:r>
                      <a:endParaRPr kumimoji="1" lang="ko-KR" altLang="en-US" sz="2000" b="0" u="none" strike="noStrike" kern="1200" cap="none" normalizeH="0" baseline="0" dirty="0">
                        <a:ln>
                          <a:noFill/>
                        </a:ln>
                        <a:solidFill>
                          <a:schemeClr val="dk1"/>
                        </a:solidFill>
                        <a:effectLst/>
                        <a:latin typeface="微软雅黑" panose="020B0503020204020204" pitchFamily="34" charset="-122"/>
                        <a:ea typeface="微软雅黑" panose="020B0503020204020204" pitchFamily="34" charset="-122"/>
                        <a:cs typeface="+mn-cs"/>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841139">
                <a:tc>
                  <a:txBody>
                    <a:bodyPr/>
                    <a:lstStyle>
                      <a:lvl1pPr marL="0" algn="l" defTabSz="914400" rtl="0" eaLnBrk="1" latinLnBrk="0" hangingPunct="1">
                        <a:defRPr sz="1800" kern="1200">
                          <a:solidFill>
                            <a:schemeClr val="tx1"/>
                          </a:solidFill>
                          <a:latin typeface="굴림"/>
                          <a:ea typeface="굴림"/>
                        </a:defRPr>
                      </a:lvl1pPr>
                      <a:lvl2pPr marL="457200" algn="l" defTabSz="914400" rtl="0" eaLnBrk="1" latinLnBrk="0" hangingPunct="1">
                        <a:defRPr sz="1800" kern="1200">
                          <a:solidFill>
                            <a:schemeClr val="tx1"/>
                          </a:solidFill>
                          <a:latin typeface="굴림"/>
                          <a:ea typeface="굴림"/>
                        </a:defRPr>
                      </a:lvl2pPr>
                      <a:lvl3pPr marL="914400" algn="l" defTabSz="914400" rtl="0" eaLnBrk="1" latinLnBrk="0" hangingPunct="1">
                        <a:defRPr sz="1800" kern="1200">
                          <a:solidFill>
                            <a:schemeClr val="tx1"/>
                          </a:solidFill>
                          <a:latin typeface="굴림"/>
                          <a:ea typeface="굴림"/>
                        </a:defRPr>
                      </a:lvl3pPr>
                      <a:lvl4pPr marL="1371600" algn="l" defTabSz="914400" rtl="0" eaLnBrk="1" latinLnBrk="0" hangingPunct="1">
                        <a:defRPr sz="1800" kern="1200">
                          <a:solidFill>
                            <a:schemeClr val="tx1"/>
                          </a:solidFill>
                          <a:latin typeface="굴림"/>
                          <a:ea typeface="굴림"/>
                        </a:defRPr>
                      </a:lvl4pPr>
                      <a:lvl5pPr marL="1828800" algn="l" defTabSz="914400" rtl="0" eaLnBrk="1" latinLnBrk="0" hangingPunct="1">
                        <a:defRPr sz="1800" kern="1200">
                          <a:solidFill>
                            <a:schemeClr val="tx1"/>
                          </a:solidFill>
                          <a:latin typeface="굴림"/>
                          <a:ea typeface="굴림"/>
                        </a:defRPr>
                      </a:lvl5pPr>
                      <a:lvl6pPr marL="2286000" algn="l" defTabSz="914400" rtl="0" eaLnBrk="1" latinLnBrk="0" hangingPunct="1">
                        <a:defRPr sz="1800" kern="1200">
                          <a:solidFill>
                            <a:schemeClr val="tx1"/>
                          </a:solidFill>
                          <a:latin typeface="굴림"/>
                          <a:ea typeface="굴림"/>
                        </a:defRPr>
                      </a:lvl6pPr>
                      <a:lvl7pPr marL="2743200" algn="l" defTabSz="914400" rtl="0" eaLnBrk="1" latinLnBrk="0" hangingPunct="1">
                        <a:defRPr sz="1800" kern="1200">
                          <a:solidFill>
                            <a:schemeClr val="tx1"/>
                          </a:solidFill>
                          <a:latin typeface="굴림"/>
                          <a:ea typeface="굴림"/>
                        </a:defRPr>
                      </a:lvl7pPr>
                      <a:lvl8pPr marL="3200400" algn="l" defTabSz="914400" rtl="0" eaLnBrk="1" latinLnBrk="0" hangingPunct="1">
                        <a:defRPr sz="1800" kern="1200">
                          <a:solidFill>
                            <a:schemeClr val="tx1"/>
                          </a:solidFill>
                          <a:latin typeface="굴림"/>
                          <a:ea typeface="굴림"/>
                        </a:defRPr>
                      </a:lvl8pPr>
                      <a:lvl9pPr marL="3657600" algn="l" defTabSz="914400" rtl="0" eaLnBrk="1" latinLnBrk="0" hangingPunct="1">
                        <a:defRPr sz="1800" kern="1200">
                          <a:solidFill>
                            <a:schemeClr val="tx1"/>
                          </a:solidFill>
                          <a:latin typeface="굴림"/>
                          <a:ea typeface="굴림"/>
                        </a:defRPr>
                      </a:lvl9pPr>
                    </a:lstStyle>
                    <a:p>
                      <a:pPr marL="0" marR="0" lvl="0" indent="0" algn="ctr" defTabSz="914400" rtl="0" eaLnBrk="1" fontAlgn="base" latinLnBrk="1" hangingPunct="1">
                        <a:lnSpc>
                          <a:spcPct val="100000"/>
                        </a:lnSpc>
                        <a:spcBef>
                          <a:spcPts val="0"/>
                        </a:spcBef>
                        <a:spcAft>
                          <a:spcPct val="0"/>
                        </a:spcAft>
                        <a:buClr>
                          <a:schemeClr val="folHlink"/>
                        </a:buClr>
                        <a:buSzPct val="60000"/>
                        <a:buFont typeface="Wingdings" panose="05000000000000000000" pitchFamily="2" charset="2"/>
                        <a:buNone/>
                      </a:pPr>
                      <a:r>
                        <a:rPr kumimoji="1" lang="en-US" altLang="ko-KR" sz="2000" b="0" u="none" strike="noStrike" cap="none" normalizeH="0" baseline="0" dirty="0">
                          <a:ln>
                            <a:noFill/>
                          </a:ln>
                          <a:effectLst/>
                          <a:latin typeface="微软雅黑" panose="020B0503020204020204" pitchFamily="34" charset="-122"/>
                          <a:ea typeface="微软雅黑" panose="020B0503020204020204" pitchFamily="34" charset="-122"/>
                        </a:rPr>
                        <a:t>Quoted-printable</a:t>
                      </a:r>
                      <a:endParaRPr kumimoji="1" lang="en-US" altLang="ko-KR" sz="2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굴림"/>
                          <a:ea typeface="굴림"/>
                        </a:defRPr>
                      </a:lvl1pPr>
                      <a:lvl2pPr marL="457200" algn="l" defTabSz="914400" rtl="0" eaLnBrk="1" latinLnBrk="0" hangingPunct="1">
                        <a:defRPr sz="1800" kern="1200">
                          <a:solidFill>
                            <a:schemeClr val="tx1"/>
                          </a:solidFill>
                          <a:latin typeface="굴림"/>
                          <a:ea typeface="굴림"/>
                        </a:defRPr>
                      </a:lvl2pPr>
                      <a:lvl3pPr marL="914400" algn="l" defTabSz="914400" rtl="0" eaLnBrk="1" latinLnBrk="0" hangingPunct="1">
                        <a:defRPr sz="1800" kern="1200">
                          <a:solidFill>
                            <a:schemeClr val="tx1"/>
                          </a:solidFill>
                          <a:latin typeface="굴림"/>
                          <a:ea typeface="굴림"/>
                        </a:defRPr>
                      </a:lvl3pPr>
                      <a:lvl4pPr marL="1371600" algn="l" defTabSz="914400" rtl="0" eaLnBrk="1" latinLnBrk="0" hangingPunct="1">
                        <a:defRPr sz="1800" kern="1200">
                          <a:solidFill>
                            <a:schemeClr val="tx1"/>
                          </a:solidFill>
                          <a:latin typeface="굴림"/>
                          <a:ea typeface="굴림"/>
                        </a:defRPr>
                      </a:lvl4pPr>
                      <a:lvl5pPr marL="1828800" algn="l" defTabSz="914400" rtl="0" eaLnBrk="1" latinLnBrk="0" hangingPunct="1">
                        <a:defRPr sz="1800" kern="1200">
                          <a:solidFill>
                            <a:schemeClr val="tx1"/>
                          </a:solidFill>
                          <a:latin typeface="굴림"/>
                          <a:ea typeface="굴림"/>
                        </a:defRPr>
                      </a:lvl5pPr>
                      <a:lvl6pPr marL="2286000" algn="l" defTabSz="914400" rtl="0" eaLnBrk="1" latinLnBrk="0" hangingPunct="1">
                        <a:defRPr sz="1800" kern="1200">
                          <a:solidFill>
                            <a:schemeClr val="tx1"/>
                          </a:solidFill>
                          <a:latin typeface="굴림"/>
                          <a:ea typeface="굴림"/>
                        </a:defRPr>
                      </a:lvl6pPr>
                      <a:lvl7pPr marL="2743200" algn="l" defTabSz="914400" rtl="0" eaLnBrk="1" latinLnBrk="0" hangingPunct="1">
                        <a:defRPr sz="1800" kern="1200">
                          <a:solidFill>
                            <a:schemeClr val="tx1"/>
                          </a:solidFill>
                          <a:latin typeface="굴림"/>
                          <a:ea typeface="굴림"/>
                        </a:defRPr>
                      </a:lvl7pPr>
                      <a:lvl8pPr marL="3200400" algn="l" defTabSz="914400" rtl="0" eaLnBrk="1" latinLnBrk="0" hangingPunct="1">
                        <a:defRPr sz="1800" kern="1200">
                          <a:solidFill>
                            <a:schemeClr val="tx1"/>
                          </a:solidFill>
                          <a:latin typeface="굴림"/>
                          <a:ea typeface="굴림"/>
                        </a:defRPr>
                      </a:lvl8pPr>
                      <a:lvl9pPr marL="3657600" algn="l" defTabSz="914400" rtl="0" eaLnBrk="1" latinLnBrk="0" hangingPunct="1">
                        <a:defRPr sz="1800" kern="1200">
                          <a:solidFill>
                            <a:schemeClr val="tx1"/>
                          </a:solidFill>
                          <a:latin typeface="굴림"/>
                          <a:ea typeface="굴림"/>
                        </a:defRPr>
                      </a:lvl9pPr>
                    </a:lstStyle>
                    <a:p>
                      <a:pPr marL="0" marR="0" lvl="0" indent="0" algn="just" defTabSz="914400" rtl="0" eaLnBrk="1" fontAlgn="base" latinLnBrk="1" hangingPunct="1">
                        <a:lnSpc>
                          <a:spcPct val="100000"/>
                        </a:lnSpc>
                        <a:spcBef>
                          <a:spcPts val="0"/>
                        </a:spcBef>
                        <a:spcAft>
                          <a:spcPct val="0"/>
                        </a:spcAft>
                        <a:buClr>
                          <a:schemeClr val="folHlink"/>
                        </a:buClr>
                        <a:buSzPct val="60000"/>
                        <a:buFont typeface="Wingdings" panose="05000000000000000000" pitchFamily="2" charset="2"/>
                        <a:buNone/>
                      </a:pPr>
                      <a:r>
                        <a:rPr kumimoji="1" lang="zh-CN" altLang="en-US" sz="2000" b="0" u="none" strike="noStrike" cap="none" normalizeH="0" baseline="0" dirty="0">
                          <a:ln>
                            <a:noFill/>
                          </a:ln>
                          <a:effectLst/>
                          <a:latin typeface="微软雅黑" panose="020B0503020204020204" pitchFamily="34" charset="-122"/>
                          <a:ea typeface="微软雅黑" panose="020B0503020204020204" pitchFamily="34" charset="-122"/>
                        </a:rPr>
                        <a:t>将任意长度的字节串转换为 </a:t>
                      </a:r>
                      <a:r>
                        <a:rPr kumimoji="1" lang="en-US" altLang="zh-CN" sz="2000" b="0" u="none" strike="noStrike" cap="none" normalizeH="0" baseline="0" dirty="0">
                          <a:ln>
                            <a:noFill/>
                          </a:ln>
                          <a:effectLst/>
                          <a:latin typeface="微软雅黑" panose="020B0503020204020204" pitchFamily="34" charset="-122"/>
                          <a:ea typeface="微软雅黑" panose="020B0503020204020204" pitchFamily="34" charset="-122"/>
                        </a:rPr>
                        <a:t>ASCII </a:t>
                      </a:r>
                      <a:r>
                        <a:rPr kumimoji="1" lang="zh-CN" altLang="en-US" sz="2000" b="0" u="none" strike="noStrike" cap="none" normalizeH="0" baseline="0" dirty="0">
                          <a:ln>
                            <a:noFill/>
                          </a:ln>
                          <a:effectLst/>
                          <a:latin typeface="微软雅黑" panose="020B0503020204020204" pitchFamily="34" charset="-122"/>
                          <a:ea typeface="微软雅黑" panose="020B0503020204020204" pitchFamily="34" charset="-122"/>
                        </a:rPr>
                        <a:t>编码表示的字符串。可用于二进制和非文本数据的编码。</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14884213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MIME</a:t>
            </a:r>
          </a:p>
        </p:txBody>
      </p:sp>
      <p:sp>
        <p:nvSpPr>
          <p:cNvPr id="3" name="内容占位符 2"/>
          <p:cNvSpPr>
            <a:spLocks noGrp="1"/>
          </p:cNvSpPr>
          <p:nvPr>
            <p:ph idx="1"/>
          </p:nvPr>
        </p:nvSpPr>
        <p:spPr/>
        <p:txBody>
          <a:bodyPr>
            <a:normAutofit/>
          </a:bodyPr>
          <a:lstStyle/>
          <a:p>
            <a:pPr>
              <a:lnSpc>
                <a:spcPct val="120000"/>
              </a:lnSpc>
              <a:spcAft>
                <a:spcPts val="0"/>
              </a:spcAft>
            </a:pPr>
            <a:r>
              <a:rPr lang="zh-CN" altLang="en-US"/>
              <a:t>MIME内容类型和示例子类型</a:t>
            </a:r>
          </a:p>
        </p:txBody>
      </p:sp>
      <p:sp>
        <p:nvSpPr>
          <p:cNvPr id="6" name="灯片编号占位符 5"/>
          <p:cNvSpPr>
            <a:spLocks noGrp="1"/>
          </p:cNvSpPr>
          <p:nvPr>
            <p:ph type="sldNum" sz="quarter" idx="4294967295"/>
          </p:nvPr>
        </p:nvSpPr>
        <p:spPr/>
        <p:txBody>
          <a:bodyPr/>
          <a:lstStyle/>
          <a:p>
            <a:fld id="{8D4D1E41-7A09-AB4A-A4E1-09765ADA2698}" type="slidenum">
              <a:rPr kumimoji="1" lang="zh-CN" altLang="en-US" smtClean="0"/>
              <a:t>68</a:t>
            </a:fld>
            <a:endParaRPr kumimoji="1" lang="zh-CN" altLang="en-US" dirty="0"/>
          </a:p>
        </p:txBody>
      </p:sp>
      <p:pic>
        <p:nvPicPr>
          <p:cNvPr id="9" name="Picture Placeholder 8" descr="Short Description:  &#10;&#10;A table provides MIME content types and example subtypes.&#10;&#10;Long Description:  &#10;&#10;The table has three columns and nine rows. The column headings are as follows from left to right. Type, Example subtypes, and Description. The table data are as follows.&#10;Row 1.Type, text. Example subtypes, plain, h t m l, x m l, c s s. Description, Text in various formats.&#10;Row 2. Type, image. Example subtypes, g I f, j p e g, t I f f. Description, Pictures.&#10;Row 3. Type, audio. Example subtypes, basic, m p e g, m p 4. Description, Sounds.&#10;Row 4. Type, video. Example subtypes, m p e g, m p 4, quicktime. Description, Movies.&#10;Row 5. Type, font. Example subtypes, o t f, t t f Fonts for typesetting.&#10;Row 6. Type, model. Example subtypes, v r m l. Description, 3 D model.&#10;Row 7. Type, application. Example subtypes, octet-stream, p d f, JavaScript, z I p. Description, Data produced by applications.&#10;Row 8. Type, message. Example subtypes, h t t p, R F C 822. Description, Encapsulated message.&#10;Row 9. Type, multipart. Example subtypes, mixed, alternative, parallel, digest. Description, Combination of multiple types.&#10;"/>
          <p:cNvPicPr>
            <a:picLocks noGrp="1" noChangeAspect="1"/>
          </p:cNvPicPr>
          <p:nvPr>
            <p:ph type="pic" sz="quarter" idx="4294967295"/>
          </p:nvPr>
        </p:nvPicPr>
        <p:blipFill>
          <a:blip r:embed="rId2">
            <a:extLst>
              <a:ext uri="{28A0092B-C50C-407E-A947-70E740481C1C}">
                <a14:useLocalDpi xmlns:a14="http://schemas.microsoft.com/office/drawing/2010/main" val="0"/>
              </a:ext>
            </a:extLst>
          </a:blip>
          <a:stretch>
            <a:fillRect/>
          </a:stretch>
        </p:blipFill>
        <p:spPr>
          <a:xfrm>
            <a:off x="1394618" y="2084265"/>
            <a:ext cx="9402763" cy="3965575"/>
          </a:xfrm>
        </p:spPr>
      </p:pic>
    </p:spTree>
    <p:extLst>
      <p:ext uri="{BB962C8B-B14F-4D97-AF65-F5344CB8AC3E}">
        <p14:creationId xmlns:p14="http://schemas.microsoft.com/office/powerpoint/2010/main" val="34636747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a:t>MIME</a:t>
            </a:r>
          </a:p>
        </p:txBody>
      </p:sp>
      <p:pic>
        <p:nvPicPr>
          <p:cNvPr id="5" name="内容占位符 4"/>
          <p:cNvPicPr>
            <a:picLocks noGrp="1" noChangeAspect="1"/>
          </p:cNvPicPr>
          <p:nvPr>
            <p:ph idx="1"/>
          </p:nvPr>
        </p:nvPicPr>
        <p:blipFill>
          <a:blip r:embed="rId2"/>
          <a:stretch>
            <a:fillRect/>
          </a:stretch>
        </p:blipFill>
        <p:spPr>
          <a:xfrm>
            <a:off x="3220461" y="1635369"/>
            <a:ext cx="5820927" cy="4525963"/>
          </a:xfrm>
          <a:prstGeom prst="rect">
            <a:avLst/>
          </a:prstGeom>
        </p:spPr>
      </p:pic>
      <p:sp>
        <p:nvSpPr>
          <p:cNvPr id="6" name="灯片编号占位符 5"/>
          <p:cNvSpPr>
            <a:spLocks noGrp="1"/>
          </p:cNvSpPr>
          <p:nvPr>
            <p:ph type="sldNum" sz="quarter" idx="4294967295"/>
          </p:nvPr>
        </p:nvSpPr>
        <p:spPr/>
        <p:txBody>
          <a:bodyPr/>
          <a:lstStyle/>
          <a:p>
            <a:fld id="{8D4D1E41-7A09-AB4A-A4E1-09765ADA2698}" type="slidenum">
              <a:rPr kumimoji="1" lang="zh-CN" altLang="en-US" smtClean="0"/>
              <a:t>69</a:t>
            </a:fld>
            <a:endParaRPr kumimoji="1" lang="zh-CN" altLang="en-US" dirty="0"/>
          </a:p>
        </p:txBody>
      </p:sp>
      <p:sp>
        <p:nvSpPr>
          <p:cNvPr id="7" name="文本框 6"/>
          <p:cNvSpPr txBox="1"/>
          <p:nvPr/>
        </p:nvSpPr>
        <p:spPr>
          <a:xfrm>
            <a:off x="4034789" y="1233488"/>
            <a:ext cx="4192270" cy="368300"/>
          </a:xfrm>
          <a:prstGeom prst="rect">
            <a:avLst/>
          </a:prstGeom>
          <a:noFill/>
        </p:spPr>
        <p:txBody>
          <a:bodyPr wrap="none" rtlCol="0" anchor="t">
            <a:spAutoFit/>
          </a:bodyPr>
          <a:lstStyle/>
          <a:p>
            <a:pPr lvl="0" algn="l">
              <a:buClrTx/>
              <a:buSzTx/>
              <a:buFontTx/>
            </a:pPr>
            <a:r>
              <a:rPr dirty="0" err="1">
                <a:latin typeface="微软雅黑" panose="020B0503020204020204" pitchFamily="34" charset="-122"/>
                <a:ea typeface="微软雅黑" panose="020B0503020204020204" pitchFamily="34" charset="-122"/>
                <a:cs typeface="微软雅黑" panose="020B0503020204020204" pitchFamily="34" charset="-122"/>
                <a:sym typeface="+mn-ea"/>
              </a:rPr>
              <a:t>例：由HTML和音频多个部分组成的邮件</a:t>
            </a:r>
            <a:endParaRPr dirty="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1388551" name="Line 7"/>
          <p:cNvSpPr>
            <a:spLocks noChangeShapeType="1"/>
          </p:cNvSpPr>
          <p:nvPr/>
        </p:nvSpPr>
        <p:spPr bwMode="auto">
          <a:xfrm flipV="1">
            <a:off x="4267200" y="2554288"/>
            <a:ext cx="4656455" cy="6350"/>
          </a:xfrm>
          <a:prstGeom prst="line">
            <a:avLst/>
          </a:prstGeom>
          <a:noFill/>
          <a:ln w="28575">
            <a:solidFill>
              <a:srgbClr val="FF0000"/>
            </a:solidFill>
            <a:round/>
          </a:ln>
        </p:spPr>
        <p:txBody>
          <a:bodyPr/>
          <a:lstStyle/>
          <a:p>
            <a:endParaRPr lang="zh-CN" altLang="en-US"/>
          </a:p>
        </p:txBody>
      </p:sp>
      <p:sp>
        <p:nvSpPr>
          <p:cNvPr id="1388552" name="Line 8"/>
          <p:cNvSpPr>
            <a:spLocks noChangeShapeType="1"/>
          </p:cNvSpPr>
          <p:nvPr/>
        </p:nvSpPr>
        <p:spPr bwMode="auto">
          <a:xfrm flipV="1">
            <a:off x="4724400" y="3553766"/>
            <a:ext cx="722630" cy="19685"/>
          </a:xfrm>
          <a:prstGeom prst="line">
            <a:avLst/>
          </a:prstGeom>
          <a:noFill/>
          <a:ln w="28575">
            <a:solidFill>
              <a:srgbClr val="FFFF00"/>
            </a:solidFill>
            <a:round/>
          </a:ln>
        </p:spPr>
        <p:txBody>
          <a:bodyPr/>
          <a:lstStyle/>
          <a:p>
            <a:endParaRPr lang="zh-CN" altLang="en-US"/>
          </a:p>
        </p:txBody>
      </p:sp>
      <p:sp>
        <p:nvSpPr>
          <p:cNvPr id="1388553" name="Line 9"/>
          <p:cNvSpPr>
            <a:spLocks noChangeShapeType="1"/>
          </p:cNvSpPr>
          <p:nvPr/>
        </p:nvSpPr>
        <p:spPr bwMode="auto">
          <a:xfrm flipV="1">
            <a:off x="4572000" y="4738834"/>
            <a:ext cx="1671320" cy="20320"/>
          </a:xfrm>
          <a:prstGeom prst="line">
            <a:avLst/>
          </a:prstGeom>
          <a:noFill/>
          <a:ln w="28575">
            <a:solidFill>
              <a:srgbClr val="FFFF00"/>
            </a:solidFill>
            <a:round/>
          </a:ln>
        </p:spPr>
        <p:txBody>
          <a:bodyPr/>
          <a:lstStyle/>
          <a:p>
            <a:endParaRPr lang="zh-CN" altLang="en-US"/>
          </a:p>
        </p:txBody>
      </p:sp>
      <p:sp>
        <p:nvSpPr>
          <p:cNvPr id="1388554" name="Line 10"/>
          <p:cNvSpPr>
            <a:spLocks noChangeShapeType="1"/>
          </p:cNvSpPr>
          <p:nvPr/>
        </p:nvSpPr>
        <p:spPr bwMode="auto">
          <a:xfrm flipV="1">
            <a:off x="4648835" y="5791200"/>
            <a:ext cx="873760" cy="19685"/>
          </a:xfrm>
          <a:prstGeom prst="line">
            <a:avLst/>
          </a:prstGeom>
          <a:noFill/>
          <a:ln w="28575">
            <a:solidFill>
              <a:srgbClr val="FFFF00"/>
            </a:solidFill>
            <a:round/>
          </a:ln>
        </p:spPr>
        <p:txBody>
          <a:bodyPr/>
          <a:lstStyle/>
          <a:p>
            <a:endParaRPr lang="zh-CN" altLang="en-US"/>
          </a:p>
        </p:txBody>
      </p:sp>
    </p:spTree>
    <p:extLst>
      <p:ext uri="{BB962C8B-B14F-4D97-AF65-F5344CB8AC3E}">
        <p14:creationId xmlns:p14="http://schemas.microsoft.com/office/powerpoint/2010/main" val="4183181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8855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8855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8855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885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88551" grpId="0" bldLvl="0" animBg="1"/>
      <p:bldP spid="1388552" grpId="0" bldLvl="0" animBg="1"/>
      <p:bldP spid="1388553" grpId="0" bldLvl="0" animBg="1"/>
      <p:bldP spid="1388554" grpId="0" bldLvl="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173E185-8FEE-4A48-95E8-B06921D29764}"/>
              </a:ext>
            </a:extLst>
          </p:cNvPr>
          <p:cNvSpPr>
            <a:spLocks noGrp="1"/>
          </p:cNvSpPr>
          <p:nvPr>
            <p:ph idx="1"/>
          </p:nvPr>
        </p:nvSpPr>
        <p:spPr/>
        <p:txBody>
          <a:bodyPr/>
          <a:lstStyle/>
          <a:p>
            <a:pPr algn="just"/>
            <a:r>
              <a:rPr lang="en-US" altLang="zh-CN" sz="2000" dirty="0">
                <a:latin typeface="微软雅黑" panose="020B0503020204020204" pitchFamily="34" charset="-122"/>
                <a:ea typeface="微软雅黑" panose="020B0503020204020204" pitchFamily="34" charset="-122"/>
                <a:sym typeface="+mn-ea"/>
              </a:rPr>
              <a:t>Internet</a:t>
            </a:r>
            <a:r>
              <a:rPr lang="zh-CN" altLang="en-US" sz="2000" dirty="0">
                <a:latin typeface="微软雅黑" panose="020B0503020204020204" pitchFamily="34" charset="-122"/>
                <a:ea typeface="微软雅黑" panose="020B0503020204020204" pitchFamily="34" charset="-122"/>
                <a:sym typeface="+mn-ea"/>
              </a:rPr>
              <a:t>使用</a:t>
            </a:r>
            <a:r>
              <a:rPr kumimoji="1" lang="zh-CN" altLang="en-US" sz="2000" dirty="0">
                <a:solidFill>
                  <a:srgbClr val="C00000"/>
                </a:solidFill>
                <a:latin typeface="微软雅黑" panose="020B0503020204020204" pitchFamily="34" charset="-122"/>
                <a:ea typeface="微软雅黑" panose="020B0503020204020204" pitchFamily="34" charset="-122"/>
                <a:sym typeface="+mn-ea"/>
              </a:rPr>
              <a:t>分布式</a:t>
            </a:r>
            <a:r>
              <a:rPr lang="zh-CN" altLang="en-US" sz="2000" dirty="0">
                <a:latin typeface="微软雅黑" panose="020B0503020204020204" pitchFamily="34" charset="-122"/>
                <a:ea typeface="微软雅黑" panose="020B0503020204020204" pitchFamily="34" charset="-122"/>
                <a:sym typeface="+mn-ea"/>
              </a:rPr>
              <a:t>的域名系统 DNS</a:t>
            </a:r>
            <a:endParaRPr lang="en-US" altLang="zh-CN" sz="2000" dirty="0">
              <a:latin typeface="微软雅黑" panose="020B0503020204020204" pitchFamily="34" charset="-122"/>
              <a:ea typeface="微软雅黑" panose="020B0503020204020204" pitchFamily="34" charset="-122"/>
              <a:sym typeface="+mn-ea"/>
            </a:endParaRPr>
          </a:p>
          <a:p>
            <a:pPr lvl="1" algn="just"/>
            <a:r>
              <a:rPr lang="zh-CN" altLang="en-US" dirty="0">
                <a:latin typeface="微软雅黑" panose="020B0503020204020204" pitchFamily="34" charset="-122"/>
                <a:ea typeface="微软雅黑" panose="020B0503020204020204" pitchFamily="34" charset="-122"/>
                <a:sym typeface="+mn-ea"/>
              </a:rPr>
              <a:t>一个</a:t>
            </a:r>
            <a:r>
              <a:rPr kumimoji="1" lang="zh-CN" altLang="en-US" dirty="0">
                <a:solidFill>
                  <a:srgbClr val="C00000"/>
                </a:solidFill>
                <a:latin typeface="微软雅黑" panose="020B0503020204020204" pitchFamily="34" charset="-122"/>
                <a:ea typeface="微软雅黑" panose="020B0503020204020204" pitchFamily="34" charset="-122"/>
                <a:sym typeface="+mn-ea"/>
              </a:rPr>
              <a:t>联机分布式数据库系统</a:t>
            </a:r>
            <a:endParaRPr kumimoji="1" lang="en-US" altLang="zh-CN" dirty="0">
              <a:solidFill>
                <a:srgbClr val="C00000"/>
              </a:solidFill>
              <a:latin typeface="微软雅黑" panose="020B0503020204020204" pitchFamily="34" charset="-122"/>
              <a:ea typeface="微软雅黑" panose="020B0503020204020204" pitchFamily="34" charset="-122"/>
              <a:sym typeface="+mn-ea"/>
            </a:endParaRPr>
          </a:p>
          <a:p>
            <a:pPr algn="just"/>
            <a:r>
              <a:rPr lang="zh-CN" altLang="en-US" sz="2000" dirty="0">
                <a:latin typeface="微软雅黑" panose="020B0503020204020204" pitchFamily="34" charset="-122"/>
                <a:ea typeface="微软雅黑" panose="020B0503020204020204" pitchFamily="34" charset="-122"/>
                <a:sym typeface="+mn-ea"/>
              </a:rPr>
              <a:t>域名的解析是由</a:t>
            </a:r>
            <a:r>
              <a:rPr kumimoji="1" lang="zh-CN" altLang="en-US" sz="2000" dirty="0">
                <a:solidFill>
                  <a:srgbClr val="0070C0"/>
                </a:solidFill>
                <a:latin typeface="微软雅黑" panose="020B0503020204020204" pitchFamily="34" charset="-122"/>
                <a:ea typeface="微软雅黑" panose="020B0503020204020204" pitchFamily="34" charset="-122"/>
                <a:sym typeface="+mn-ea"/>
              </a:rPr>
              <a:t>若干个</a:t>
            </a:r>
            <a:r>
              <a:rPr kumimoji="1" lang="zh-CN" altLang="en-US" sz="2000" dirty="0">
                <a:solidFill>
                  <a:srgbClr val="C00000"/>
                </a:solidFill>
                <a:latin typeface="微软雅黑" panose="020B0503020204020204" pitchFamily="34" charset="-122"/>
                <a:ea typeface="微软雅黑" panose="020B0503020204020204" pitchFamily="34" charset="-122"/>
                <a:sym typeface="+mn-ea"/>
              </a:rPr>
              <a:t>域名服务器</a:t>
            </a:r>
            <a:r>
              <a:rPr lang="zh-CN" altLang="en-US" sz="2000" dirty="0">
                <a:latin typeface="微软雅黑" panose="020B0503020204020204" pitchFamily="34" charset="-122"/>
                <a:ea typeface="微软雅黑" panose="020B0503020204020204" pitchFamily="34" charset="-122"/>
                <a:sym typeface="+mn-ea"/>
              </a:rPr>
              <a:t>(Domain Name Server)</a:t>
            </a:r>
            <a:endParaRPr lang="en-US" altLang="zh-CN" sz="2000" dirty="0">
              <a:latin typeface="微软雅黑" panose="020B0503020204020204" pitchFamily="34" charset="-122"/>
              <a:ea typeface="微软雅黑" panose="020B0503020204020204" pitchFamily="34" charset="-122"/>
              <a:sym typeface="+mn-ea"/>
            </a:endParaRPr>
          </a:p>
          <a:p>
            <a:pPr lvl="1" algn="just"/>
            <a:r>
              <a:rPr lang="zh-CN" altLang="en-US" sz="1700" dirty="0">
                <a:latin typeface="微软雅黑" panose="020B0503020204020204" pitchFamily="34" charset="-122"/>
                <a:ea typeface="微软雅黑" panose="020B0503020204020204" pitchFamily="34" charset="-122"/>
                <a:sym typeface="+mn-ea"/>
              </a:rPr>
              <a:t>也叫</a:t>
            </a:r>
            <a:r>
              <a:rPr kumimoji="1" lang="zh-CN" altLang="en-US" sz="1700" dirty="0">
                <a:solidFill>
                  <a:srgbClr val="C00000"/>
                </a:solidFill>
                <a:latin typeface="微软雅黑" panose="020B0503020204020204" pitchFamily="34" charset="-122"/>
                <a:ea typeface="微软雅黑" panose="020B0503020204020204" pitchFamily="34" charset="-122"/>
                <a:sym typeface="+mn-ea"/>
              </a:rPr>
              <a:t>名字服务器</a:t>
            </a:r>
            <a:r>
              <a:rPr lang="zh-CN" altLang="en-US" sz="1700" dirty="0">
                <a:latin typeface="微软雅黑" panose="020B0503020204020204" pitchFamily="34" charset="-122"/>
                <a:ea typeface="微软雅黑" panose="020B0503020204020204" pitchFamily="34" charset="-122"/>
                <a:sym typeface="+mn-ea"/>
              </a:rPr>
              <a:t>(</a:t>
            </a:r>
            <a:r>
              <a:rPr lang="en-US" altLang="zh-CN" sz="1700" dirty="0">
                <a:latin typeface="微软雅黑" panose="020B0503020204020204" pitchFamily="34" charset="-122"/>
                <a:ea typeface="微软雅黑" panose="020B0503020204020204" pitchFamily="34" charset="-122"/>
                <a:sym typeface="+mn-ea"/>
              </a:rPr>
              <a:t>N</a:t>
            </a:r>
            <a:r>
              <a:rPr lang="zh-CN" altLang="en-US" sz="1700" dirty="0">
                <a:latin typeface="微软雅黑" panose="020B0503020204020204" pitchFamily="34" charset="-122"/>
                <a:ea typeface="微软雅黑" panose="020B0503020204020204" pitchFamily="34" charset="-122"/>
                <a:sym typeface="+mn-ea"/>
              </a:rPr>
              <a:t>ame </a:t>
            </a:r>
            <a:r>
              <a:rPr lang="en-US" altLang="zh-CN" sz="1700" dirty="0">
                <a:latin typeface="微软雅黑" panose="020B0503020204020204" pitchFamily="34" charset="-122"/>
                <a:ea typeface="微软雅黑" panose="020B0503020204020204" pitchFamily="34" charset="-122"/>
                <a:sym typeface="+mn-ea"/>
              </a:rPr>
              <a:t>S</a:t>
            </a:r>
            <a:r>
              <a:rPr lang="zh-CN" altLang="en-US" sz="1700" dirty="0">
                <a:latin typeface="微软雅黑" panose="020B0503020204020204" pitchFamily="34" charset="-122"/>
                <a:ea typeface="微软雅黑" panose="020B0503020204020204" pitchFamily="34" charset="-122"/>
                <a:sym typeface="+mn-ea"/>
              </a:rPr>
              <a:t>erver)</a:t>
            </a:r>
            <a:endParaRPr lang="en-US" altLang="zh-CN" sz="2000" dirty="0">
              <a:latin typeface="微软雅黑" panose="020B0503020204020204" pitchFamily="34" charset="-122"/>
              <a:ea typeface="微软雅黑" panose="020B0503020204020204" pitchFamily="34" charset="-122"/>
              <a:sym typeface="+mn-ea"/>
            </a:endParaRPr>
          </a:p>
          <a:p>
            <a:pPr algn="just"/>
            <a:r>
              <a:rPr lang="zh-CN" altLang="en-US" sz="2000" dirty="0">
                <a:latin typeface="微软雅黑" panose="020B0503020204020204" pitchFamily="34" charset="-122"/>
                <a:ea typeface="微软雅黑" panose="020B0503020204020204" pitchFamily="34" charset="-122"/>
                <a:sym typeface="+mn-ea"/>
              </a:rPr>
              <a:t>分布式的好处</a:t>
            </a:r>
            <a:endParaRPr lang="en-US" altLang="zh-CN" sz="2000" dirty="0">
              <a:latin typeface="微软雅黑" panose="020B0503020204020204" pitchFamily="34" charset="-122"/>
              <a:ea typeface="微软雅黑" panose="020B0503020204020204" pitchFamily="34" charset="-122"/>
              <a:sym typeface="+mn-ea"/>
            </a:endParaRPr>
          </a:p>
          <a:p>
            <a:pPr lvl="1" algn="just"/>
            <a:r>
              <a:rPr lang="zh-CN" altLang="en-US" sz="1700" dirty="0">
                <a:latin typeface="微软雅黑" panose="020B0503020204020204" pitchFamily="34" charset="-122"/>
                <a:ea typeface="微软雅黑" panose="020B0503020204020204" pitchFamily="34" charset="-122"/>
                <a:sym typeface="+mn-ea"/>
              </a:rPr>
              <a:t>避免单点故障</a:t>
            </a:r>
            <a:endParaRPr lang="en-US" altLang="zh-CN" sz="1700" dirty="0">
              <a:latin typeface="微软雅黑" panose="020B0503020204020204" pitchFamily="34" charset="-122"/>
              <a:ea typeface="微软雅黑" panose="020B0503020204020204" pitchFamily="34" charset="-122"/>
              <a:sym typeface="+mn-ea"/>
            </a:endParaRPr>
          </a:p>
          <a:p>
            <a:pPr lvl="1" algn="just"/>
            <a:r>
              <a:rPr lang="zh-CN" altLang="en-US" sz="1700" dirty="0">
                <a:latin typeface="微软雅黑" panose="020B0503020204020204" pitchFamily="34" charset="-122"/>
                <a:ea typeface="微软雅黑" panose="020B0503020204020204" pitchFamily="34" charset="-122"/>
                <a:sym typeface="+mn-ea"/>
              </a:rPr>
              <a:t>能够处理海量流量</a:t>
            </a:r>
            <a:endParaRPr lang="en-US" altLang="zh-CN" sz="1700" dirty="0">
              <a:latin typeface="微软雅黑" panose="020B0503020204020204" pitchFamily="34" charset="-122"/>
              <a:ea typeface="微软雅黑" panose="020B0503020204020204" pitchFamily="34" charset="-122"/>
              <a:sym typeface="+mn-ea"/>
            </a:endParaRPr>
          </a:p>
        </p:txBody>
      </p:sp>
      <p:sp>
        <p:nvSpPr>
          <p:cNvPr id="3" name="灯片编号占位符 2">
            <a:extLst>
              <a:ext uri="{FF2B5EF4-FFF2-40B4-BE49-F238E27FC236}">
                <a16:creationId xmlns:a16="http://schemas.microsoft.com/office/drawing/2014/main" id="{C490942C-8A51-4D48-A366-C7E09A9BF31B}"/>
              </a:ext>
            </a:extLst>
          </p:cNvPr>
          <p:cNvSpPr>
            <a:spLocks noGrp="1"/>
          </p:cNvSpPr>
          <p:nvPr>
            <p:ph type="sldNum" sz="quarter" idx="11"/>
          </p:nvPr>
        </p:nvSpPr>
        <p:spPr/>
        <p:txBody>
          <a:bodyPr/>
          <a:lstStyle/>
          <a:p>
            <a:pPr>
              <a:defRPr/>
            </a:pPr>
            <a:fld id="{3FFE790D-BCFB-4008-9260-CA63AEE325FD}" type="slidenum">
              <a:rPr lang="en-US" smtClean="0"/>
              <a:pPr>
                <a:defRPr/>
              </a:pPr>
              <a:t>7</a:t>
            </a:fld>
            <a:endParaRPr lang="en-US" dirty="0"/>
          </a:p>
        </p:txBody>
      </p:sp>
      <p:sp>
        <p:nvSpPr>
          <p:cNvPr id="4" name="标题 3">
            <a:extLst>
              <a:ext uri="{FF2B5EF4-FFF2-40B4-BE49-F238E27FC236}">
                <a16:creationId xmlns:a16="http://schemas.microsoft.com/office/drawing/2014/main" id="{6F775C0A-9127-4F08-819B-6017AAB4B4B2}"/>
              </a:ext>
            </a:extLst>
          </p:cNvPr>
          <p:cNvSpPr>
            <a:spLocks noGrp="1"/>
          </p:cNvSpPr>
          <p:nvPr>
            <p:ph type="title"/>
          </p:nvPr>
        </p:nvSpPr>
        <p:spPr/>
        <p:txBody>
          <a:bodyPr/>
          <a:lstStyle/>
          <a:p>
            <a:r>
              <a:rPr lang="en-US" altLang="zh-CN" dirty="0"/>
              <a:t>Internet</a:t>
            </a:r>
            <a:r>
              <a:rPr lang="zh-CN" altLang="en-US" dirty="0"/>
              <a:t>的</a:t>
            </a:r>
            <a:r>
              <a:rPr lang="en-US" altLang="zh-CN" dirty="0"/>
              <a:t>DNS</a:t>
            </a:r>
            <a:r>
              <a:rPr lang="zh-CN" altLang="en-US" dirty="0"/>
              <a:t>：层次化、分布式数据库</a:t>
            </a:r>
          </a:p>
        </p:txBody>
      </p:sp>
      <p:grpSp>
        <p:nvGrpSpPr>
          <p:cNvPr id="34" name="Group 5">
            <a:extLst>
              <a:ext uri="{FF2B5EF4-FFF2-40B4-BE49-F238E27FC236}">
                <a16:creationId xmlns:a16="http://schemas.microsoft.com/office/drawing/2014/main" id="{9C15B78E-964A-447D-BB62-5BCE05F581F6}"/>
              </a:ext>
            </a:extLst>
          </p:cNvPr>
          <p:cNvGrpSpPr/>
          <p:nvPr/>
        </p:nvGrpSpPr>
        <p:grpSpPr>
          <a:xfrm>
            <a:off x="4025682" y="4121108"/>
            <a:ext cx="7229266" cy="986527"/>
            <a:chOff x="1321991" y="1815164"/>
            <a:chExt cx="7229266" cy="986527"/>
          </a:xfrm>
        </p:grpSpPr>
        <p:sp>
          <p:nvSpPr>
            <p:cNvPr id="35" name="Text Box 4">
              <a:extLst>
                <a:ext uri="{FF2B5EF4-FFF2-40B4-BE49-F238E27FC236}">
                  <a16:creationId xmlns:a16="http://schemas.microsoft.com/office/drawing/2014/main" id="{679B5411-166C-41B4-A7B8-07B4FD3C5CED}"/>
                </a:ext>
              </a:extLst>
            </p:cNvPr>
            <p:cNvSpPr txBox="1">
              <a:spLocks noChangeArrowheads="1"/>
            </p:cNvSpPr>
            <p:nvPr/>
          </p:nvSpPr>
          <p:spPr bwMode="auto">
            <a:xfrm>
              <a:off x="1321991" y="2431570"/>
              <a:ext cx="2057411" cy="368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.com DNS servers</a:t>
              </a:r>
            </a:p>
          </p:txBody>
        </p:sp>
        <p:sp>
          <p:nvSpPr>
            <p:cNvPr id="36" name="Text Box 5">
              <a:extLst>
                <a:ext uri="{FF2B5EF4-FFF2-40B4-BE49-F238E27FC236}">
                  <a16:creationId xmlns:a16="http://schemas.microsoft.com/office/drawing/2014/main" id="{B0791630-48F5-4167-B80C-A1B0336F8895}"/>
                </a:ext>
              </a:extLst>
            </p:cNvPr>
            <p:cNvSpPr txBox="1">
              <a:spLocks noChangeArrowheads="1"/>
            </p:cNvSpPr>
            <p:nvPr/>
          </p:nvSpPr>
          <p:spPr bwMode="auto">
            <a:xfrm>
              <a:off x="3969789" y="2432961"/>
              <a:ext cx="1954541" cy="368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.org DNS servers</a:t>
              </a:r>
            </a:p>
          </p:txBody>
        </p:sp>
        <p:sp>
          <p:nvSpPr>
            <p:cNvPr id="37" name="Text Box 6">
              <a:extLst>
                <a:ext uri="{FF2B5EF4-FFF2-40B4-BE49-F238E27FC236}">
                  <a16:creationId xmlns:a16="http://schemas.microsoft.com/office/drawing/2014/main" id="{8A65BB0C-42A9-4EBD-9A6B-1288B7348994}"/>
                </a:ext>
              </a:extLst>
            </p:cNvPr>
            <p:cNvSpPr txBox="1">
              <a:spLocks noChangeArrowheads="1"/>
            </p:cNvSpPr>
            <p:nvPr/>
          </p:nvSpPr>
          <p:spPr bwMode="auto">
            <a:xfrm>
              <a:off x="6546026" y="2432961"/>
              <a:ext cx="2005231" cy="368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t>
              </a:r>
              <a:r>
                <a:rPr kumimoji="0" lang="en-US" altLang="en-US" sz="18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edu</a:t>
              </a:r>
              <a:r>
                <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 DNS servers</a:t>
              </a:r>
            </a:p>
          </p:txBody>
        </p:sp>
        <p:sp>
          <p:nvSpPr>
            <p:cNvPr id="38" name="Line 7">
              <a:extLst>
                <a:ext uri="{FF2B5EF4-FFF2-40B4-BE49-F238E27FC236}">
                  <a16:creationId xmlns:a16="http://schemas.microsoft.com/office/drawing/2014/main" id="{868BA61C-92C0-45EA-BBFC-96E0243FB722}"/>
                </a:ext>
              </a:extLst>
            </p:cNvPr>
            <p:cNvSpPr>
              <a:spLocks noChangeShapeType="1"/>
            </p:cNvSpPr>
            <p:nvPr/>
          </p:nvSpPr>
          <p:spPr bwMode="auto">
            <a:xfrm flipH="1">
              <a:off x="2538547" y="1831861"/>
              <a:ext cx="2075302" cy="60110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9" name="Line 8">
              <a:extLst>
                <a:ext uri="{FF2B5EF4-FFF2-40B4-BE49-F238E27FC236}">
                  <a16:creationId xmlns:a16="http://schemas.microsoft.com/office/drawing/2014/main" id="{D37CFEBD-F3A2-4EAC-B1A1-A23B874E761B}"/>
                </a:ext>
              </a:extLst>
            </p:cNvPr>
            <p:cNvSpPr>
              <a:spLocks noChangeShapeType="1"/>
            </p:cNvSpPr>
            <p:nvPr/>
          </p:nvSpPr>
          <p:spPr bwMode="auto">
            <a:xfrm>
              <a:off x="4901588" y="1815164"/>
              <a:ext cx="0" cy="61640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0" name="Line 9">
              <a:extLst>
                <a:ext uri="{FF2B5EF4-FFF2-40B4-BE49-F238E27FC236}">
                  <a16:creationId xmlns:a16="http://schemas.microsoft.com/office/drawing/2014/main" id="{8CD97B47-919E-4DCF-930F-006C6C5B4644}"/>
                </a:ext>
              </a:extLst>
            </p:cNvPr>
            <p:cNvSpPr>
              <a:spLocks noChangeShapeType="1"/>
            </p:cNvSpPr>
            <p:nvPr/>
          </p:nvSpPr>
          <p:spPr bwMode="auto">
            <a:xfrm>
              <a:off x="5257908" y="1831861"/>
              <a:ext cx="2146864" cy="6011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1" name="Text Box 29">
              <a:extLst>
                <a:ext uri="{FF2B5EF4-FFF2-40B4-BE49-F238E27FC236}">
                  <a16:creationId xmlns:a16="http://schemas.microsoft.com/office/drawing/2014/main" id="{146AC194-7D94-4B6D-A8F6-37EAD68E096C}"/>
                </a:ext>
              </a:extLst>
            </p:cNvPr>
            <p:cNvSpPr txBox="1">
              <a:spLocks noChangeArrowheads="1"/>
            </p:cNvSpPr>
            <p:nvPr/>
          </p:nvSpPr>
          <p:spPr bwMode="auto">
            <a:xfrm>
              <a:off x="4066204" y="1934852"/>
              <a:ext cx="438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342900" marR="0" lvl="0" indent="-342900" algn="l" defTabSz="914400" rtl="0" eaLnBrk="1" fontAlgn="auto" latinLnBrk="0" hangingPunct="1">
                <a:lnSpc>
                  <a:spcPct val="100000"/>
                </a:lnSpc>
                <a:spcBef>
                  <a:spcPts val="0"/>
                </a:spcBef>
                <a:spcAft>
                  <a:spcPts val="0"/>
                </a:spcAft>
                <a:buClrTx/>
                <a:buSzTx/>
                <a:buFontTx/>
                <a:buNone/>
                <a:tabLst/>
                <a:defRPr/>
              </a:pPr>
              <a:r>
                <a:rPr kumimoji="0" lang="en-US" altLang="en-US" sz="2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t>
              </a:r>
            </a:p>
          </p:txBody>
        </p:sp>
        <p:sp>
          <p:nvSpPr>
            <p:cNvPr id="42" name="Text Box 30">
              <a:extLst>
                <a:ext uri="{FF2B5EF4-FFF2-40B4-BE49-F238E27FC236}">
                  <a16:creationId xmlns:a16="http://schemas.microsoft.com/office/drawing/2014/main" id="{B88CA9F6-B7A5-4CA9-9DEE-0CD0EE52FD86}"/>
                </a:ext>
              </a:extLst>
            </p:cNvPr>
            <p:cNvSpPr txBox="1">
              <a:spLocks noChangeArrowheads="1"/>
            </p:cNvSpPr>
            <p:nvPr/>
          </p:nvSpPr>
          <p:spPr bwMode="auto">
            <a:xfrm>
              <a:off x="5225966" y="1923399"/>
              <a:ext cx="438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342900" marR="0" lvl="0" indent="-342900" algn="l" defTabSz="914400" rtl="0" eaLnBrk="1" fontAlgn="auto" latinLnBrk="0" hangingPunct="1">
                <a:lnSpc>
                  <a:spcPct val="100000"/>
                </a:lnSpc>
                <a:spcBef>
                  <a:spcPts val="0"/>
                </a:spcBef>
                <a:spcAft>
                  <a:spcPts val="0"/>
                </a:spcAft>
                <a:buClrTx/>
                <a:buSzTx/>
                <a:buFontTx/>
                <a:buNone/>
                <a:tabLst/>
                <a:defRPr/>
              </a:pPr>
              <a:r>
                <a:rPr kumimoji="0" lang="en-US" altLang="en-US" sz="2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t>
              </a:r>
            </a:p>
          </p:txBody>
        </p:sp>
      </p:grpSp>
      <p:sp>
        <p:nvSpPr>
          <p:cNvPr id="45" name="Text Box 2">
            <a:extLst>
              <a:ext uri="{FF2B5EF4-FFF2-40B4-BE49-F238E27FC236}">
                <a16:creationId xmlns:a16="http://schemas.microsoft.com/office/drawing/2014/main" id="{8BA5079C-881B-4B77-9949-F8DA0F279314}"/>
              </a:ext>
            </a:extLst>
          </p:cNvPr>
          <p:cNvSpPr txBox="1">
            <a:spLocks noChangeArrowheads="1"/>
          </p:cNvSpPr>
          <p:nvPr/>
        </p:nvSpPr>
        <p:spPr bwMode="auto">
          <a:xfrm>
            <a:off x="6578064" y="3738463"/>
            <a:ext cx="2064866" cy="3673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Root DNS Servers</a:t>
            </a:r>
          </a:p>
        </p:txBody>
      </p:sp>
      <p:grpSp>
        <p:nvGrpSpPr>
          <p:cNvPr id="47" name="Group 6">
            <a:extLst>
              <a:ext uri="{FF2B5EF4-FFF2-40B4-BE49-F238E27FC236}">
                <a16:creationId xmlns:a16="http://schemas.microsoft.com/office/drawing/2014/main" id="{7757EFFB-D796-4605-B356-22AEA0EE5570}"/>
              </a:ext>
            </a:extLst>
          </p:cNvPr>
          <p:cNvGrpSpPr/>
          <p:nvPr/>
        </p:nvGrpSpPr>
        <p:grpSpPr>
          <a:xfrm>
            <a:off x="3581400" y="5072849"/>
            <a:ext cx="8414514" cy="1053317"/>
            <a:chOff x="877709" y="2766905"/>
            <a:chExt cx="8414514" cy="1053317"/>
          </a:xfrm>
        </p:grpSpPr>
        <p:sp>
          <p:nvSpPr>
            <p:cNvPr id="48" name="Text Box 10">
              <a:extLst>
                <a:ext uri="{FF2B5EF4-FFF2-40B4-BE49-F238E27FC236}">
                  <a16:creationId xmlns:a16="http://schemas.microsoft.com/office/drawing/2014/main" id="{5375887E-0443-4098-836E-3D72D7E3138C}"/>
                </a:ext>
              </a:extLst>
            </p:cNvPr>
            <p:cNvSpPr txBox="1">
              <a:spLocks noChangeArrowheads="1"/>
            </p:cNvSpPr>
            <p:nvPr/>
          </p:nvSpPr>
          <p:spPr bwMode="auto">
            <a:xfrm>
              <a:off x="6241887" y="3150942"/>
              <a:ext cx="1478951" cy="6414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18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nyu.edu</a:t>
              </a:r>
              <a:endPar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DNS servers</a:t>
              </a:r>
            </a:p>
          </p:txBody>
        </p:sp>
        <p:sp>
          <p:nvSpPr>
            <p:cNvPr id="49" name="Text Box 11">
              <a:extLst>
                <a:ext uri="{FF2B5EF4-FFF2-40B4-BE49-F238E27FC236}">
                  <a16:creationId xmlns:a16="http://schemas.microsoft.com/office/drawing/2014/main" id="{4C3AE8D8-2AB3-4FD6-9777-6D21FBEA65FE}"/>
                </a:ext>
              </a:extLst>
            </p:cNvPr>
            <p:cNvSpPr txBox="1">
              <a:spLocks noChangeArrowheads="1"/>
            </p:cNvSpPr>
            <p:nvPr/>
          </p:nvSpPr>
          <p:spPr bwMode="auto">
            <a:xfrm>
              <a:off x="7813272" y="3150942"/>
              <a:ext cx="1478951" cy="6414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umass.edu</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DNS servers</a:t>
              </a:r>
            </a:p>
          </p:txBody>
        </p:sp>
        <p:sp>
          <p:nvSpPr>
            <p:cNvPr id="50" name="Line 12">
              <a:extLst>
                <a:ext uri="{FF2B5EF4-FFF2-40B4-BE49-F238E27FC236}">
                  <a16:creationId xmlns:a16="http://schemas.microsoft.com/office/drawing/2014/main" id="{34EB8421-7720-4CD4-80D3-87A92A579421}"/>
                </a:ext>
              </a:extLst>
            </p:cNvPr>
            <p:cNvSpPr>
              <a:spLocks noChangeShapeType="1"/>
            </p:cNvSpPr>
            <p:nvPr/>
          </p:nvSpPr>
          <p:spPr bwMode="auto">
            <a:xfrm flipH="1">
              <a:off x="6774130" y="2766905"/>
              <a:ext cx="559079" cy="42021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1" name="Line 13">
              <a:extLst>
                <a:ext uri="{FF2B5EF4-FFF2-40B4-BE49-F238E27FC236}">
                  <a16:creationId xmlns:a16="http://schemas.microsoft.com/office/drawing/2014/main" id="{93122E93-91CE-4ED6-9C12-2F8742B43CA9}"/>
                </a:ext>
              </a:extLst>
            </p:cNvPr>
            <p:cNvSpPr>
              <a:spLocks noChangeShapeType="1"/>
            </p:cNvSpPr>
            <p:nvPr/>
          </p:nvSpPr>
          <p:spPr bwMode="auto">
            <a:xfrm>
              <a:off x="7762582" y="2766905"/>
              <a:ext cx="500935" cy="42021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2" name="Text Box 14">
              <a:extLst>
                <a:ext uri="{FF2B5EF4-FFF2-40B4-BE49-F238E27FC236}">
                  <a16:creationId xmlns:a16="http://schemas.microsoft.com/office/drawing/2014/main" id="{4C93EFC6-5382-4BB6-B79B-86586A8EF725}"/>
                </a:ext>
              </a:extLst>
            </p:cNvPr>
            <p:cNvSpPr txBox="1">
              <a:spLocks noChangeArrowheads="1"/>
            </p:cNvSpPr>
            <p:nvPr/>
          </p:nvSpPr>
          <p:spPr bwMode="auto">
            <a:xfrm>
              <a:off x="877709" y="3173205"/>
              <a:ext cx="1505787" cy="647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18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yahoo.com</a:t>
              </a:r>
              <a:endPar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DNS servers</a:t>
              </a:r>
            </a:p>
          </p:txBody>
        </p:sp>
        <p:sp>
          <p:nvSpPr>
            <p:cNvPr id="53" name="Text Box 15">
              <a:extLst>
                <a:ext uri="{FF2B5EF4-FFF2-40B4-BE49-F238E27FC236}">
                  <a16:creationId xmlns:a16="http://schemas.microsoft.com/office/drawing/2014/main" id="{48B16918-7ECC-4C37-917E-F0AF5D4495E5}"/>
                </a:ext>
              </a:extLst>
            </p:cNvPr>
            <p:cNvSpPr txBox="1">
              <a:spLocks noChangeArrowheads="1"/>
            </p:cNvSpPr>
            <p:nvPr/>
          </p:nvSpPr>
          <p:spPr bwMode="auto">
            <a:xfrm>
              <a:off x="2484875" y="3150942"/>
              <a:ext cx="1492369" cy="6414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18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amazon.com</a:t>
              </a:r>
              <a:endPar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DNS servers</a:t>
              </a:r>
            </a:p>
          </p:txBody>
        </p:sp>
        <p:sp>
          <p:nvSpPr>
            <p:cNvPr id="54" name="Line 16">
              <a:extLst>
                <a:ext uri="{FF2B5EF4-FFF2-40B4-BE49-F238E27FC236}">
                  <a16:creationId xmlns:a16="http://schemas.microsoft.com/office/drawing/2014/main" id="{299A1C97-38A0-49A8-B355-A25A8B2FE5D0}"/>
                </a:ext>
              </a:extLst>
            </p:cNvPr>
            <p:cNvSpPr>
              <a:spLocks noChangeShapeType="1"/>
            </p:cNvSpPr>
            <p:nvPr/>
          </p:nvSpPr>
          <p:spPr bwMode="auto">
            <a:xfrm flipH="1">
              <a:off x="1666383" y="2773863"/>
              <a:ext cx="369738" cy="41325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5" name="Line 17">
              <a:extLst>
                <a:ext uri="{FF2B5EF4-FFF2-40B4-BE49-F238E27FC236}">
                  <a16:creationId xmlns:a16="http://schemas.microsoft.com/office/drawing/2014/main" id="{29D445E3-BC14-4CA2-A342-9338F1B54C91}"/>
                </a:ext>
              </a:extLst>
            </p:cNvPr>
            <p:cNvSpPr>
              <a:spLocks noChangeShapeType="1"/>
            </p:cNvSpPr>
            <p:nvPr/>
          </p:nvSpPr>
          <p:spPr bwMode="auto">
            <a:xfrm>
              <a:off x="2538547" y="2773863"/>
              <a:ext cx="429373" cy="425779"/>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6" name="Text Box 18">
              <a:extLst>
                <a:ext uri="{FF2B5EF4-FFF2-40B4-BE49-F238E27FC236}">
                  <a16:creationId xmlns:a16="http://schemas.microsoft.com/office/drawing/2014/main" id="{DB5CADD1-7E4B-434E-8E33-D47DF0EEA62A}"/>
                </a:ext>
              </a:extLst>
            </p:cNvPr>
            <p:cNvSpPr txBox="1">
              <a:spLocks noChangeArrowheads="1"/>
            </p:cNvSpPr>
            <p:nvPr/>
          </p:nvSpPr>
          <p:spPr bwMode="auto">
            <a:xfrm>
              <a:off x="4312691" y="3132853"/>
              <a:ext cx="1480442" cy="6414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pbs.org</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DNS servers</a:t>
              </a:r>
            </a:p>
          </p:txBody>
        </p:sp>
        <p:sp>
          <p:nvSpPr>
            <p:cNvPr id="57" name="Line 19">
              <a:extLst>
                <a:ext uri="{FF2B5EF4-FFF2-40B4-BE49-F238E27FC236}">
                  <a16:creationId xmlns:a16="http://schemas.microsoft.com/office/drawing/2014/main" id="{5EF14ED7-59D5-4658-A3F3-8447AFE446D0}"/>
                </a:ext>
              </a:extLst>
            </p:cNvPr>
            <p:cNvSpPr>
              <a:spLocks noChangeShapeType="1"/>
            </p:cNvSpPr>
            <p:nvPr/>
          </p:nvSpPr>
          <p:spPr bwMode="auto">
            <a:xfrm>
              <a:off x="4904570" y="2766905"/>
              <a:ext cx="0" cy="417431"/>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9" name="Text Box 30">
              <a:extLst>
                <a:ext uri="{FF2B5EF4-FFF2-40B4-BE49-F238E27FC236}">
                  <a16:creationId xmlns:a16="http://schemas.microsoft.com/office/drawing/2014/main" id="{4BF09F63-7ED5-4A76-840A-00B4AE0CC20E}"/>
                </a:ext>
              </a:extLst>
            </p:cNvPr>
            <p:cNvSpPr txBox="1">
              <a:spLocks noChangeArrowheads="1"/>
            </p:cNvSpPr>
            <p:nvPr/>
          </p:nvSpPr>
          <p:spPr bwMode="auto">
            <a:xfrm>
              <a:off x="7292568" y="2785396"/>
              <a:ext cx="438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342900" marR="0" lvl="0" indent="-342900" algn="l" defTabSz="914400" rtl="0" eaLnBrk="1" fontAlgn="auto" latinLnBrk="0" hangingPunct="1">
                <a:lnSpc>
                  <a:spcPct val="100000"/>
                </a:lnSpc>
                <a:spcBef>
                  <a:spcPts val="0"/>
                </a:spcBef>
                <a:spcAft>
                  <a:spcPts val="0"/>
                </a:spcAft>
                <a:buClrTx/>
                <a:buSzTx/>
                <a:buFontTx/>
                <a:buNone/>
                <a:tabLst/>
                <a:defRPr/>
              </a:pPr>
              <a:r>
                <a:rPr kumimoji="0" lang="en-US" altLang="en-US" sz="2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t>
              </a:r>
            </a:p>
          </p:txBody>
        </p:sp>
        <p:sp>
          <p:nvSpPr>
            <p:cNvPr id="60" name="Text Box 30">
              <a:extLst>
                <a:ext uri="{FF2B5EF4-FFF2-40B4-BE49-F238E27FC236}">
                  <a16:creationId xmlns:a16="http://schemas.microsoft.com/office/drawing/2014/main" id="{973C4F2F-0B1B-4CB4-B7BC-84B7C1078129}"/>
                </a:ext>
              </a:extLst>
            </p:cNvPr>
            <p:cNvSpPr txBox="1">
              <a:spLocks noChangeArrowheads="1"/>
            </p:cNvSpPr>
            <p:nvPr/>
          </p:nvSpPr>
          <p:spPr bwMode="auto">
            <a:xfrm>
              <a:off x="2030793" y="2776330"/>
              <a:ext cx="438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342900" marR="0" lvl="0" indent="-342900" algn="l" defTabSz="914400" rtl="0" eaLnBrk="1" fontAlgn="auto" latinLnBrk="0" hangingPunct="1">
                <a:lnSpc>
                  <a:spcPct val="100000"/>
                </a:lnSpc>
                <a:spcBef>
                  <a:spcPts val="0"/>
                </a:spcBef>
                <a:spcAft>
                  <a:spcPts val="0"/>
                </a:spcAft>
                <a:buClrTx/>
                <a:buSzTx/>
                <a:buFontTx/>
                <a:buNone/>
                <a:tabLst/>
                <a:defRPr/>
              </a:pPr>
              <a:r>
                <a:rPr kumimoji="0" lang="en-US" altLang="en-US" sz="2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t>
              </a:r>
            </a:p>
          </p:txBody>
        </p:sp>
        <p:sp>
          <p:nvSpPr>
            <p:cNvPr id="61" name="Text Box 30">
              <a:extLst>
                <a:ext uri="{FF2B5EF4-FFF2-40B4-BE49-F238E27FC236}">
                  <a16:creationId xmlns:a16="http://schemas.microsoft.com/office/drawing/2014/main" id="{4E8D3F0A-C617-449D-ABF6-2E3235C8BFB4}"/>
                </a:ext>
              </a:extLst>
            </p:cNvPr>
            <p:cNvSpPr txBox="1">
              <a:spLocks noChangeArrowheads="1"/>
            </p:cNvSpPr>
            <p:nvPr/>
          </p:nvSpPr>
          <p:spPr bwMode="auto">
            <a:xfrm>
              <a:off x="4390346" y="2768742"/>
              <a:ext cx="438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342900" marR="0" lvl="0" indent="-342900" algn="l" defTabSz="914400" rtl="0" eaLnBrk="1" fontAlgn="auto" latinLnBrk="0" hangingPunct="1">
                <a:lnSpc>
                  <a:spcPct val="100000"/>
                </a:lnSpc>
                <a:spcBef>
                  <a:spcPts val="0"/>
                </a:spcBef>
                <a:spcAft>
                  <a:spcPts val="0"/>
                </a:spcAft>
                <a:buClrTx/>
                <a:buSzTx/>
                <a:buFontTx/>
                <a:buNone/>
                <a:tabLst/>
                <a:defRPr/>
              </a:pPr>
              <a:r>
                <a:rPr kumimoji="0" lang="en-US" altLang="en-US" sz="2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t>
              </a:r>
            </a:p>
          </p:txBody>
        </p:sp>
        <p:sp>
          <p:nvSpPr>
            <p:cNvPr id="62" name="Text Box 30">
              <a:extLst>
                <a:ext uri="{FF2B5EF4-FFF2-40B4-BE49-F238E27FC236}">
                  <a16:creationId xmlns:a16="http://schemas.microsoft.com/office/drawing/2014/main" id="{EF0D7624-DC51-4F81-A4FB-CE54E1A80B28}"/>
                </a:ext>
              </a:extLst>
            </p:cNvPr>
            <p:cNvSpPr txBox="1">
              <a:spLocks noChangeArrowheads="1"/>
            </p:cNvSpPr>
            <p:nvPr/>
          </p:nvSpPr>
          <p:spPr bwMode="auto">
            <a:xfrm>
              <a:off x="4877758" y="2777057"/>
              <a:ext cx="438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342900" marR="0" lvl="0" indent="-342900" algn="l" defTabSz="914400" rtl="0" eaLnBrk="1" fontAlgn="auto" latinLnBrk="0" hangingPunct="1">
                <a:lnSpc>
                  <a:spcPct val="100000"/>
                </a:lnSpc>
                <a:spcBef>
                  <a:spcPts val="0"/>
                </a:spcBef>
                <a:spcAft>
                  <a:spcPts val="0"/>
                </a:spcAft>
                <a:buClrTx/>
                <a:buSzTx/>
                <a:buFontTx/>
                <a:buNone/>
                <a:tabLst/>
                <a:defRPr/>
              </a:pPr>
              <a:r>
                <a:rPr kumimoji="0" lang="en-US" altLang="en-US" sz="2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t>
              </a:r>
            </a:p>
          </p:txBody>
        </p:sp>
      </p:grpSp>
    </p:spTree>
    <p:extLst>
      <p:ext uri="{BB962C8B-B14F-4D97-AF65-F5344CB8AC3E}">
        <p14:creationId xmlns:p14="http://schemas.microsoft.com/office/powerpoint/2010/main" val="148814689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最后传递</a:t>
            </a:r>
          </a:p>
        </p:txBody>
      </p:sp>
      <p:sp>
        <p:nvSpPr>
          <p:cNvPr id="3" name="内容占位符 2"/>
          <p:cNvSpPr>
            <a:spLocks noGrp="1"/>
          </p:cNvSpPr>
          <p:nvPr>
            <p:ph idx="1"/>
          </p:nvPr>
        </p:nvSpPr>
        <p:spPr/>
        <p:txBody>
          <a:bodyPr>
            <a:normAutofit/>
          </a:bodyPr>
          <a:lstStyle/>
          <a:p>
            <a:pPr>
              <a:lnSpc>
                <a:spcPct val="120000"/>
              </a:lnSpc>
              <a:spcAft>
                <a:spcPts val="0"/>
              </a:spcAft>
            </a:pPr>
            <a:r>
              <a:rPr lang="zh-CN" altLang="en-US" dirty="0"/>
              <a:t>邮件已经到达</a:t>
            </a:r>
            <a:r>
              <a:rPr lang="en-US" altLang="zh-CN" dirty="0"/>
              <a:t>Bob</a:t>
            </a:r>
            <a:r>
              <a:rPr lang="zh-CN" altLang="en-US" dirty="0"/>
              <a:t>的邮箱，接下来的工作就是将邮件的一个副本传送到</a:t>
            </a:r>
            <a:r>
              <a:rPr lang="en-US" altLang="zh-CN" dirty="0"/>
              <a:t>Bob</a:t>
            </a:r>
            <a:r>
              <a:rPr lang="zh-CN" altLang="en-US" dirty="0"/>
              <a:t>的用户代理以便显示</a:t>
            </a:r>
          </a:p>
          <a:p>
            <a:pPr>
              <a:lnSpc>
                <a:spcPct val="120000"/>
              </a:lnSpc>
              <a:spcAft>
                <a:spcPts val="0"/>
              </a:spcAft>
            </a:pPr>
            <a:r>
              <a:rPr lang="zh-CN" altLang="en-US" dirty="0">
                <a:solidFill>
                  <a:srgbClr val="7030A0"/>
                </a:solidFill>
              </a:rPr>
              <a:t>最终交付（邮件访问）协议</a:t>
            </a:r>
            <a:r>
              <a:rPr lang="zh-CN" altLang="en-US" dirty="0"/>
              <a:t>: 从邮件服务器的邮箱中获取邮件</a:t>
            </a:r>
          </a:p>
          <a:p>
            <a:pPr lvl="1">
              <a:lnSpc>
                <a:spcPct val="120000"/>
              </a:lnSpc>
              <a:spcAft>
                <a:spcPts val="0"/>
              </a:spcAft>
            </a:pPr>
            <a:r>
              <a:rPr lang="zh-CN" altLang="en-US" dirty="0"/>
              <a:t>POP</a:t>
            </a:r>
            <a:r>
              <a:rPr lang="en-US" altLang="zh-CN" dirty="0"/>
              <a:t>3</a:t>
            </a:r>
            <a:r>
              <a:rPr lang="zh-CN" altLang="en-US" dirty="0"/>
              <a:t>：</a:t>
            </a:r>
            <a:r>
              <a:rPr lang="en-US" altLang="zh-CN" dirty="0"/>
              <a:t>Post Office Protocol-Version 3</a:t>
            </a:r>
            <a:r>
              <a:rPr lang="zh-CN" altLang="en-US" dirty="0"/>
              <a:t>，第三版邮局协议</a:t>
            </a:r>
            <a:endParaRPr lang="en-US" altLang="zh-CN" dirty="0"/>
          </a:p>
          <a:p>
            <a:pPr lvl="1">
              <a:lnSpc>
                <a:spcPct val="120000"/>
              </a:lnSpc>
              <a:spcAft>
                <a:spcPts val="0"/>
              </a:spcAft>
            </a:pPr>
            <a:r>
              <a:rPr lang="zh-CN" altLang="en-US" dirty="0"/>
              <a:t>IMAP：Internet Message Access Protocol，Internet邮件访问协议</a:t>
            </a:r>
            <a:endParaRPr lang="en-US" altLang="zh-CN" dirty="0"/>
          </a:p>
          <a:p>
            <a:pPr lvl="1">
              <a:lnSpc>
                <a:spcPct val="120000"/>
              </a:lnSpc>
              <a:spcAft>
                <a:spcPts val="0"/>
              </a:spcAft>
            </a:pPr>
            <a:r>
              <a:rPr lang="en-US" altLang="zh-CN" dirty="0"/>
              <a:t>Webmail</a:t>
            </a:r>
            <a:r>
              <a:rPr lang="zh-CN" altLang="en-US" dirty="0"/>
              <a:t>（</a:t>
            </a:r>
            <a:r>
              <a:rPr lang="en-US" altLang="zh-CN" dirty="0"/>
              <a:t>HTTP</a:t>
            </a:r>
            <a:r>
              <a:rPr lang="zh-CN" altLang="en-US" dirty="0"/>
              <a:t>）：</a:t>
            </a:r>
            <a:r>
              <a:rPr dirty="0" err="1"/>
              <a:t>基于Web的电子邮件</a:t>
            </a:r>
            <a:endParaRPr lang="zh-CN" altLang="en-US" dirty="0"/>
          </a:p>
        </p:txBody>
      </p:sp>
      <p:sp>
        <p:nvSpPr>
          <p:cNvPr id="6" name="灯片编号占位符 5"/>
          <p:cNvSpPr>
            <a:spLocks noGrp="1"/>
          </p:cNvSpPr>
          <p:nvPr>
            <p:ph type="sldNum" sz="quarter" idx="4294967295"/>
          </p:nvPr>
        </p:nvSpPr>
        <p:spPr/>
        <p:txBody>
          <a:bodyPr/>
          <a:lstStyle/>
          <a:p>
            <a:fld id="{8D4D1E41-7A09-AB4A-A4E1-09765ADA2698}" type="slidenum">
              <a:rPr kumimoji="1" lang="zh-CN" altLang="en-US" smtClean="0"/>
              <a:t>70</a:t>
            </a:fld>
            <a:endParaRPr kumimoji="1" lang="zh-CN" altLang="en-US" dirty="0"/>
          </a:p>
        </p:txBody>
      </p:sp>
      <p:grpSp>
        <p:nvGrpSpPr>
          <p:cNvPr id="147459" name="Group 163"/>
          <p:cNvGrpSpPr/>
          <p:nvPr/>
        </p:nvGrpSpPr>
        <p:grpSpPr>
          <a:xfrm>
            <a:off x="4188460" y="4768850"/>
            <a:ext cx="890588" cy="1054100"/>
            <a:chOff x="3588" y="550"/>
            <a:chExt cx="561" cy="664"/>
          </a:xfrm>
        </p:grpSpPr>
        <p:grpSp>
          <p:nvGrpSpPr>
            <p:cNvPr id="147581" name="Group 164"/>
            <p:cNvGrpSpPr/>
            <p:nvPr/>
          </p:nvGrpSpPr>
          <p:grpSpPr>
            <a:xfrm>
              <a:off x="3588" y="692"/>
              <a:ext cx="561" cy="522"/>
              <a:chOff x="-44" y="1473"/>
              <a:chExt cx="981" cy="1105"/>
            </a:xfrm>
          </p:grpSpPr>
          <p:pic>
            <p:nvPicPr>
              <p:cNvPr id="147584" name="Picture 165" descr="desktop_computer_stylized_medium"/>
              <p:cNvPicPr>
                <a:picLocks noChangeAspect="1"/>
              </p:cNvPicPr>
              <p:nvPr/>
            </p:nvPicPr>
            <p:blipFill>
              <a:blip r:embed="rId2"/>
              <a:stretch>
                <a:fillRect/>
              </a:stretch>
            </p:blipFill>
            <p:spPr>
              <a:xfrm flipH="1">
                <a:off x="-44" y="1473"/>
                <a:ext cx="981" cy="1105"/>
              </a:xfrm>
              <a:prstGeom prst="rect">
                <a:avLst/>
              </a:prstGeom>
              <a:noFill/>
              <a:ln w="9525">
                <a:noFill/>
              </a:ln>
            </p:spPr>
          </p:pic>
          <p:sp>
            <p:nvSpPr>
              <p:cNvPr id="147585" name="Freeform 166"/>
              <p:cNvSpPr/>
              <p:nvPr/>
            </p:nvSpPr>
            <p:spPr>
              <a:xfrm flipH="1">
                <a:off x="374" y="1579"/>
                <a:ext cx="477" cy="506"/>
              </a:xfrm>
              <a:custGeom>
                <a:avLst/>
                <a:gdLst>
                  <a:gd name="txL" fmla="*/ 0 w 356"/>
                  <a:gd name="txT" fmla="*/ 0 h 368"/>
                  <a:gd name="txR" fmla="*/ 356 w 356"/>
                  <a:gd name="txB" fmla="*/ 368 h 368"/>
                </a:gdLst>
                <a:ahLst/>
                <a:cxnLst>
                  <a:cxn ang="0">
                    <a:pos x="0" y="0"/>
                  </a:cxn>
                  <a:cxn ang="0">
                    <a:pos x="251028" y="21440"/>
                  </a:cxn>
                  <a:cxn ang="0">
                    <a:pos x="297791" y="446667"/>
                  </a:cxn>
                  <a:cxn ang="0">
                    <a:pos x="65629" y="558617"/>
                  </a:cxn>
                  <a:cxn ang="0">
                    <a:pos x="0" y="0"/>
                  </a:cxn>
                </a:cxnLst>
                <a:rect l="txL" t="txT" r="txR" b="txB"/>
                <a:pathLst>
                  <a:path w="356" h="368">
                    <a:moveTo>
                      <a:pt x="0" y="0"/>
                    </a:moveTo>
                    <a:lnTo>
                      <a:pt x="300" y="14"/>
                    </a:lnTo>
                    <a:lnTo>
                      <a:pt x="356" y="294"/>
                    </a:lnTo>
                    <a:lnTo>
                      <a:pt x="78" y="368"/>
                    </a:lnTo>
                    <a:lnTo>
                      <a:pt x="0" y="0"/>
                    </a:lnTo>
                    <a:close/>
                  </a:path>
                </a:pathLst>
              </a:custGeom>
              <a:gradFill rotWithShape="1">
                <a:gsLst>
                  <a:gs pos="0">
                    <a:srgbClr val="000099">
                      <a:alpha val="100000"/>
                    </a:srgbClr>
                  </a:gs>
                  <a:gs pos="100000">
                    <a:schemeClr val="bg1">
                      <a:alpha val="100000"/>
                    </a:schemeClr>
                  </a:gs>
                </a:gsLst>
                <a:lin ang="2700000" scaled="1"/>
                <a:tileRect/>
              </a:gradFill>
              <a:ln w="9525">
                <a:noFill/>
              </a:ln>
            </p:spPr>
            <p:txBody>
              <a:bodyPr/>
              <a:lstStyle/>
              <a:p>
                <a:endParaRPr lang="zh-CN" altLang="en-US"/>
              </a:p>
            </p:txBody>
          </p:sp>
        </p:grpSp>
        <p:sp>
          <p:nvSpPr>
            <p:cNvPr id="147582" name="Rectangle 115"/>
            <p:cNvSpPr/>
            <p:nvPr/>
          </p:nvSpPr>
          <p:spPr>
            <a:xfrm>
              <a:off x="3611" y="576"/>
              <a:ext cx="381" cy="330"/>
            </a:xfrm>
            <a:prstGeom prst="rect">
              <a:avLst/>
            </a:prstGeom>
            <a:solidFill>
              <a:schemeClr val="hlink"/>
            </a:solidFill>
            <a:ln w="19050" cap="flat" cmpd="sng">
              <a:solidFill>
                <a:schemeClr val="tx1"/>
              </a:solidFill>
              <a:prstDash val="solid"/>
              <a:miter/>
              <a:headEnd type="none" w="med" len="med"/>
              <a:tailEnd type="none" w="med" len="med"/>
            </a:ln>
          </p:spPr>
          <p:txBody>
            <a:bodyPr wrap="none" anchor="ctr"/>
            <a:lstStyle/>
            <a:p>
              <a:pPr>
                <a:spcBef>
                  <a:spcPct val="20000"/>
                </a:spcBef>
                <a:buClr>
                  <a:schemeClr val="accent2"/>
                </a:buClr>
                <a:buSzPct val="85000"/>
                <a:buFont typeface="ZapfDingbats" pitchFamily="82" charset="2"/>
              </a:pPr>
              <a:endParaRPr sz="2400" dirty="0">
                <a:latin typeface="Arial" panose="020B0604020202020204" pitchFamily="34" charset="0"/>
              </a:endParaRPr>
            </a:p>
          </p:txBody>
        </p:sp>
        <p:sp>
          <p:nvSpPr>
            <p:cNvPr id="147583" name="Text Box 116"/>
            <p:cNvSpPr txBox="1"/>
            <p:nvPr/>
          </p:nvSpPr>
          <p:spPr>
            <a:xfrm>
              <a:off x="3606" y="550"/>
              <a:ext cx="371" cy="368"/>
            </a:xfrm>
            <a:prstGeom prst="rect">
              <a:avLst/>
            </a:prstGeom>
            <a:solidFill>
              <a:schemeClr val="accent2"/>
            </a:solidFill>
            <a:ln w="9525">
              <a:noFill/>
            </a:ln>
          </p:spPr>
          <p:txBody>
            <a:bodyPr wrap="none">
              <a:spAutoFit/>
            </a:bodyPr>
            <a:lstStyle/>
            <a:p>
              <a:pPr algn="ctr"/>
              <a:r>
                <a:rPr lang="zh-CN" altLang="en-US" sz="1600" dirty="0">
                  <a:latin typeface="Arial" panose="020B0604020202020204" pitchFamily="34" charset="0"/>
                </a:rPr>
                <a:t>用户</a:t>
              </a:r>
            </a:p>
            <a:p>
              <a:pPr algn="ctr"/>
              <a:r>
                <a:rPr lang="zh-CN" altLang="en-US" sz="1600" dirty="0">
                  <a:latin typeface="Arial" panose="020B0604020202020204" pitchFamily="34" charset="0"/>
                </a:rPr>
                <a:t>代理</a:t>
              </a:r>
              <a:endParaRPr lang="zh-CN" altLang="en-US" sz="2400" dirty="0">
                <a:latin typeface="Arial" panose="020B0604020202020204" pitchFamily="34" charset="0"/>
              </a:endParaRPr>
            </a:p>
          </p:txBody>
        </p:sp>
      </p:grpSp>
      <p:grpSp>
        <p:nvGrpSpPr>
          <p:cNvPr id="147460" name="Group 130"/>
          <p:cNvGrpSpPr/>
          <p:nvPr/>
        </p:nvGrpSpPr>
        <p:grpSpPr>
          <a:xfrm>
            <a:off x="7876223" y="4500562"/>
            <a:ext cx="511175" cy="693738"/>
            <a:chOff x="4140" y="429"/>
            <a:chExt cx="1425" cy="2396"/>
          </a:xfrm>
        </p:grpSpPr>
        <p:sp>
          <p:nvSpPr>
            <p:cNvPr id="147549" name="Freeform 131"/>
            <p:cNvSpPr/>
            <p:nvPr/>
          </p:nvSpPr>
          <p:spPr>
            <a:xfrm>
              <a:off x="5268" y="433"/>
              <a:ext cx="283" cy="2286"/>
            </a:xfrm>
            <a:custGeom>
              <a:avLst/>
              <a:gdLst>
                <a:gd name="txL" fmla="*/ 0 w 354"/>
                <a:gd name="txT" fmla="*/ 0 h 2742"/>
                <a:gd name="txR" fmla="*/ 354 w 354"/>
                <a:gd name="txB" fmla="*/ 2742 h 2742"/>
              </a:gdLst>
              <a:ahLst/>
              <a:cxnLst>
                <a:cxn ang="0">
                  <a:pos x="2" y="0"/>
                </a:cxn>
                <a:cxn ang="0">
                  <a:pos x="2" y="6"/>
                </a:cxn>
                <a:cxn ang="0">
                  <a:pos x="2" y="40"/>
                </a:cxn>
                <a:cxn ang="0">
                  <a:pos x="0" y="42"/>
                </a:cxn>
                <a:cxn ang="0">
                  <a:pos x="2" y="0"/>
                </a:cxn>
              </a:cxnLst>
              <a:rect l="txL" t="txT" r="txR" b="txB"/>
              <a:pathLst>
                <a:path w="354" h="2742">
                  <a:moveTo>
                    <a:pt x="63" y="0"/>
                  </a:moveTo>
                  <a:lnTo>
                    <a:pt x="354" y="339"/>
                  </a:lnTo>
                  <a:lnTo>
                    <a:pt x="346" y="2624"/>
                  </a:lnTo>
                  <a:lnTo>
                    <a:pt x="0" y="2742"/>
                  </a:lnTo>
                  <a:lnTo>
                    <a:pt x="63" y="0"/>
                  </a:lnTo>
                  <a:close/>
                </a:path>
              </a:pathLst>
            </a:custGeom>
            <a:gradFill rotWithShape="1">
              <a:gsLst>
                <a:gs pos="0">
                  <a:srgbClr val="DDDDDD">
                    <a:alpha val="100000"/>
                  </a:srgbClr>
                </a:gs>
                <a:gs pos="100000">
                  <a:srgbClr val="333333">
                    <a:alpha val="100000"/>
                  </a:srgbClr>
                </a:gs>
              </a:gsLst>
              <a:lin ang="0" scaled="1"/>
              <a:tileRect/>
            </a:gradFill>
            <a:ln w="9525">
              <a:noFill/>
            </a:ln>
          </p:spPr>
          <p:txBody>
            <a:bodyPr/>
            <a:lstStyle/>
            <a:p>
              <a:endParaRPr lang="zh-CN" altLang="en-US"/>
            </a:p>
          </p:txBody>
        </p:sp>
        <p:sp>
          <p:nvSpPr>
            <p:cNvPr id="147550" name="Rectangle 132"/>
            <p:cNvSpPr/>
            <p:nvPr/>
          </p:nvSpPr>
          <p:spPr>
            <a:xfrm>
              <a:off x="4206" y="429"/>
              <a:ext cx="1044" cy="2286"/>
            </a:xfrm>
            <a:prstGeom prst="rect">
              <a:avLst/>
            </a:prstGeom>
            <a:gradFill rotWithShape="1">
              <a:gsLst>
                <a:gs pos="0">
                  <a:srgbClr val="292929"/>
                </a:gs>
                <a:gs pos="100000">
                  <a:srgbClr val="808080"/>
                </a:gs>
              </a:gsLst>
              <a:lin ang="0" scaled="1"/>
              <a:tileRect/>
            </a:gradFill>
            <a:ln w="9525">
              <a:noFill/>
            </a:ln>
          </p:spPr>
          <p:txBody>
            <a:bodyPr wrap="none" anchor="ctr"/>
            <a:lstStyle/>
            <a:p>
              <a:pPr>
                <a:spcBef>
                  <a:spcPct val="20000"/>
                </a:spcBef>
                <a:buClr>
                  <a:schemeClr val="accent2"/>
                </a:buClr>
                <a:buSzPct val="85000"/>
                <a:buFont typeface="ZapfDingbats" pitchFamily="82" charset="2"/>
              </a:pPr>
              <a:endParaRPr dirty="0">
                <a:latin typeface="Arial" panose="020B0604020202020204" pitchFamily="34" charset="0"/>
              </a:endParaRPr>
            </a:p>
          </p:txBody>
        </p:sp>
        <p:sp>
          <p:nvSpPr>
            <p:cNvPr id="147551" name="Freeform 133"/>
            <p:cNvSpPr/>
            <p:nvPr/>
          </p:nvSpPr>
          <p:spPr>
            <a:xfrm>
              <a:off x="5321" y="570"/>
              <a:ext cx="169" cy="2115"/>
            </a:xfrm>
            <a:custGeom>
              <a:avLst/>
              <a:gdLst>
                <a:gd name="txL" fmla="*/ 0 w 211"/>
                <a:gd name="txT" fmla="*/ 0 h 2537"/>
                <a:gd name="txR" fmla="*/ 211 w 211"/>
                <a:gd name="txB" fmla="*/ 2537 h 2537"/>
              </a:gdLst>
              <a:ahLst/>
              <a:cxnLst>
                <a:cxn ang="0">
                  <a:pos x="2" y="0"/>
                </a:cxn>
                <a:cxn ang="0">
                  <a:pos x="2" y="4"/>
                </a:cxn>
                <a:cxn ang="0">
                  <a:pos x="2" y="38"/>
                </a:cxn>
                <a:cxn ang="0">
                  <a:pos x="2" y="0"/>
                </a:cxn>
              </a:cxnLst>
              <a:rect l="txL" t="txT" r="txR" b="tx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alpha val="100000"/>
                  </a:srgbClr>
                </a:gs>
                <a:gs pos="100000">
                  <a:srgbClr val="F8F8F8">
                    <a:alpha val="100000"/>
                  </a:srgbClr>
                </a:gs>
              </a:gsLst>
              <a:lin ang="0" scaled="1"/>
              <a:tileRect/>
            </a:gradFill>
            <a:ln w="9525">
              <a:noFill/>
            </a:ln>
          </p:spPr>
          <p:txBody>
            <a:bodyPr/>
            <a:lstStyle/>
            <a:p>
              <a:endParaRPr lang="zh-CN" altLang="en-US"/>
            </a:p>
          </p:txBody>
        </p:sp>
        <p:sp>
          <p:nvSpPr>
            <p:cNvPr id="147552" name="Freeform 134"/>
            <p:cNvSpPr/>
            <p:nvPr/>
          </p:nvSpPr>
          <p:spPr>
            <a:xfrm>
              <a:off x="5284" y="1640"/>
              <a:ext cx="263" cy="189"/>
            </a:xfrm>
            <a:custGeom>
              <a:avLst/>
              <a:gdLst>
                <a:gd name="txL" fmla="*/ 0 w 328"/>
                <a:gd name="txT" fmla="*/ 0 h 226"/>
                <a:gd name="txR" fmla="*/ 328 w 328"/>
                <a:gd name="txB" fmla="*/ 226 h 226"/>
              </a:gdLst>
              <a:ahLst/>
              <a:cxnLst>
                <a:cxn ang="0">
                  <a:pos x="2" y="0"/>
                </a:cxn>
                <a:cxn ang="0">
                  <a:pos x="2" y="3"/>
                </a:cxn>
                <a:cxn ang="0">
                  <a:pos x="2" y="4"/>
                </a:cxn>
                <a:cxn ang="0">
                  <a:pos x="0" y="3"/>
                </a:cxn>
                <a:cxn ang="0">
                  <a:pos x="2" y="0"/>
                </a:cxn>
              </a:cxnLst>
              <a:rect l="txL" t="txT" r="txR" b="tx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alpha val="100000"/>
                  </a:srgbClr>
                </a:gs>
                <a:gs pos="100000">
                  <a:srgbClr val="808080">
                    <a:alpha val="100000"/>
                  </a:srgbClr>
                </a:gs>
              </a:gsLst>
              <a:lin ang="0" scaled="1"/>
              <a:tileRect/>
            </a:gradFill>
            <a:ln w="9525">
              <a:noFill/>
            </a:ln>
          </p:spPr>
          <p:txBody>
            <a:bodyPr/>
            <a:lstStyle/>
            <a:p>
              <a:endParaRPr lang="zh-CN" altLang="en-US"/>
            </a:p>
          </p:txBody>
        </p:sp>
        <p:sp>
          <p:nvSpPr>
            <p:cNvPr id="147553" name="Rectangle 135"/>
            <p:cNvSpPr/>
            <p:nvPr/>
          </p:nvSpPr>
          <p:spPr>
            <a:xfrm>
              <a:off x="4211" y="692"/>
              <a:ext cx="597" cy="49"/>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lstStyle/>
            <a:p>
              <a:pPr>
                <a:spcBef>
                  <a:spcPct val="20000"/>
                </a:spcBef>
                <a:buClr>
                  <a:schemeClr val="accent2"/>
                </a:buClr>
                <a:buSzPct val="85000"/>
                <a:buFont typeface="ZapfDingbats" pitchFamily="82" charset="2"/>
              </a:pPr>
              <a:endParaRPr dirty="0">
                <a:latin typeface="Arial" panose="020B0604020202020204" pitchFamily="34" charset="0"/>
              </a:endParaRPr>
            </a:p>
          </p:txBody>
        </p:sp>
        <p:grpSp>
          <p:nvGrpSpPr>
            <p:cNvPr id="147554" name="Group 136"/>
            <p:cNvGrpSpPr/>
            <p:nvPr/>
          </p:nvGrpSpPr>
          <p:grpSpPr>
            <a:xfrm>
              <a:off x="4749" y="668"/>
              <a:ext cx="581" cy="145"/>
              <a:chOff x="614" y="2568"/>
              <a:chExt cx="725" cy="139"/>
            </a:xfrm>
          </p:grpSpPr>
          <p:sp>
            <p:nvSpPr>
              <p:cNvPr id="147579" name="AutoShape 137"/>
              <p:cNvSpPr/>
              <p:nvPr/>
            </p:nvSpPr>
            <p:spPr>
              <a:xfrm>
                <a:off x="616" y="2570"/>
                <a:ext cx="723" cy="137"/>
              </a:xfrm>
              <a:prstGeom prst="roundRect">
                <a:avLst>
                  <a:gd name="adj" fmla="val 50000"/>
                </a:avLst>
              </a:prstGeom>
              <a:solidFill>
                <a:schemeClr val="tx1"/>
              </a:solidFill>
              <a:ln w="9525">
                <a:noFill/>
              </a:ln>
            </p:spPr>
            <p:txBody>
              <a:bodyPr wrap="none" anchor="ctr"/>
              <a:lstStyle/>
              <a:p>
                <a:pPr>
                  <a:spcBef>
                    <a:spcPct val="20000"/>
                  </a:spcBef>
                  <a:buClr>
                    <a:schemeClr val="accent2"/>
                  </a:buClr>
                  <a:buSzPct val="85000"/>
                  <a:buFont typeface="ZapfDingbats" pitchFamily="82" charset="2"/>
                </a:pPr>
                <a:endParaRPr dirty="0">
                  <a:latin typeface="Arial" panose="020B0604020202020204" pitchFamily="34" charset="0"/>
                </a:endParaRPr>
              </a:p>
            </p:txBody>
          </p:sp>
          <p:sp>
            <p:nvSpPr>
              <p:cNvPr id="147580" name="AutoShape 138"/>
              <p:cNvSpPr/>
              <p:nvPr/>
            </p:nvSpPr>
            <p:spPr>
              <a:xfrm>
                <a:off x="633" y="2586"/>
                <a:ext cx="690" cy="105"/>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lstStyle/>
              <a:p>
                <a:pPr>
                  <a:spcBef>
                    <a:spcPct val="20000"/>
                  </a:spcBef>
                  <a:buClr>
                    <a:schemeClr val="accent2"/>
                  </a:buClr>
                  <a:buSzPct val="85000"/>
                  <a:buFont typeface="ZapfDingbats" pitchFamily="82" charset="2"/>
                </a:pPr>
                <a:endParaRPr dirty="0">
                  <a:latin typeface="Arial" panose="020B0604020202020204" pitchFamily="34" charset="0"/>
                </a:endParaRPr>
              </a:p>
            </p:txBody>
          </p:sp>
        </p:grpSp>
        <p:sp>
          <p:nvSpPr>
            <p:cNvPr id="147555" name="Rectangle 139"/>
            <p:cNvSpPr/>
            <p:nvPr/>
          </p:nvSpPr>
          <p:spPr>
            <a:xfrm>
              <a:off x="4224" y="1021"/>
              <a:ext cx="597" cy="44"/>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lstStyle/>
            <a:p>
              <a:pPr>
                <a:spcBef>
                  <a:spcPct val="20000"/>
                </a:spcBef>
                <a:buClr>
                  <a:schemeClr val="accent2"/>
                </a:buClr>
                <a:buSzPct val="85000"/>
                <a:buFont typeface="ZapfDingbats" pitchFamily="82" charset="2"/>
              </a:pPr>
              <a:endParaRPr dirty="0">
                <a:latin typeface="Arial" panose="020B0604020202020204" pitchFamily="34" charset="0"/>
              </a:endParaRPr>
            </a:p>
          </p:txBody>
        </p:sp>
        <p:grpSp>
          <p:nvGrpSpPr>
            <p:cNvPr id="147556" name="Group 140"/>
            <p:cNvGrpSpPr/>
            <p:nvPr/>
          </p:nvGrpSpPr>
          <p:grpSpPr>
            <a:xfrm>
              <a:off x="4747" y="994"/>
              <a:ext cx="581" cy="134"/>
              <a:chOff x="614" y="2568"/>
              <a:chExt cx="725" cy="139"/>
            </a:xfrm>
          </p:grpSpPr>
          <p:sp>
            <p:nvSpPr>
              <p:cNvPr id="147577" name="AutoShape 141"/>
              <p:cNvSpPr/>
              <p:nvPr/>
            </p:nvSpPr>
            <p:spPr>
              <a:xfrm>
                <a:off x="613" y="2568"/>
                <a:ext cx="718" cy="131"/>
              </a:xfrm>
              <a:prstGeom prst="roundRect">
                <a:avLst>
                  <a:gd name="adj" fmla="val 50000"/>
                </a:avLst>
              </a:prstGeom>
              <a:solidFill>
                <a:schemeClr val="tx1"/>
              </a:solidFill>
              <a:ln w="9525">
                <a:noFill/>
              </a:ln>
            </p:spPr>
            <p:txBody>
              <a:bodyPr wrap="none" anchor="ctr"/>
              <a:lstStyle/>
              <a:p>
                <a:pPr>
                  <a:spcBef>
                    <a:spcPct val="20000"/>
                  </a:spcBef>
                  <a:buClr>
                    <a:schemeClr val="accent2"/>
                  </a:buClr>
                  <a:buSzPct val="85000"/>
                  <a:buFont typeface="ZapfDingbats" pitchFamily="82" charset="2"/>
                </a:pPr>
                <a:endParaRPr dirty="0">
                  <a:latin typeface="Arial" panose="020B0604020202020204" pitchFamily="34" charset="0"/>
                </a:endParaRPr>
              </a:p>
            </p:txBody>
          </p:sp>
          <p:sp>
            <p:nvSpPr>
              <p:cNvPr id="147578" name="AutoShape 142"/>
              <p:cNvSpPr/>
              <p:nvPr/>
            </p:nvSpPr>
            <p:spPr>
              <a:xfrm>
                <a:off x="630" y="2585"/>
                <a:ext cx="690" cy="102"/>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lstStyle/>
              <a:p>
                <a:pPr>
                  <a:spcBef>
                    <a:spcPct val="20000"/>
                  </a:spcBef>
                  <a:buClr>
                    <a:schemeClr val="accent2"/>
                  </a:buClr>
                  <a:buSzPct val="85000"/>
                  <a:buFont typeface="ZapfDingbats" pitchFamily="82" charset="2"/>
                </a:pPr>
                <a:endParaRPr dirty="0">
                  <a:latin typeface="Arial" panose="020B0604020202020204" pitchFamily="34" charset="0"/>
                </a:endParaRPr>
              </a:p>
            </p:txBody>
          </p:sp>
        </p:grpSp>
        <p:sp>
          <p:nvSpPr>
            <p:cNvPr id="147557" name="Rectangle 143"/>
            <p:cNvSpPr/>
            <p:nvPr/>
          </p:nvSpPr>
          <p:spPr>
            <a:xfrm>
              <a:off x="4215" y="1356"/>
              <a:ext cx="597" cy="49"/>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lstStyle/>
            <a:p>
              <a:pPr>
                <a:spcBef>
                  <a:spcPct val="20000"/>
                </a:spcBef>
                <a:buClr>
                  <a:schemeClr val="accent2"/>
                </a:buClr>
                <a:buSzPct val="85000"/>
                <a:buFont typeface="ZapfDingbats" pitchFamily="82" charset="2"/>
              </a:pPr>
              <a:endParaRPr dirty="0">
                <a:latin typeface="Arial" panose="020B0604020202020204" pitchFamily="34" charset="0"/>
              </a:endParaRPr>
            </a:p>
          </p:txBody>
        </p:sp>
        <p:sp>
          <p:nvSpPr>
            <p:cNvPr id="147558" name="Rectangle 144"/>
            <p:cNvSpPr/>
            <p:nvPr/>
          </p:nvSpPr>
          <p:spPr>
            <a:xfrm>
              <a:off x="4229" y="1657"/>
              <a:ext cx="597" cy="44"/>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lstStyle/>
            <a:p>
              <a:pPr>
                <a:spcBef>
                  <a:spcPct val="20000"/>
                </a:spcBef>
                <a:buClr>
                  <a:schemeClr val="accent2"/>
                </a:buClr>
                <a:buSzPct val="85000"/>
                <a:buFont typeface="ZapfDingbats" pitchFamily="82" charset="2"/>
              </a:pPr>
              <a:endParaRPr dirty="0">
                <a:latin typeface="Arial" panose="020B0604020202020204" pitchFamily="34" charset="0"/>
              </a:endParaRPr>
            </a:p>
          </p:txBody>
        </p:sp>
        <p:grpSp>
          <p:nvGrpSpPr>
            <p:cNvPr id="147559" name="Group 145"/>
            <p:cNvGrpSpPr/>
            <p:nvPr/>
          </p:nvGrpSpPr>
          <p:grpSpPr>
            <a:xfrm>
              <a:off x="4735" y="1627"/>
              <a:ext cx="582" cy="151"/>
              <a:chOff x="614" y="2568"/>
              <a:chExt cx="725" cy="139"/>
            </a:xfrm>
          </p:grpSpPr>
          <p:sp>
            <p:nvSpPr>
              <p:cNvPr id="147575" name="AutoShape 146"/>
              <p:cNvSpPr/>
              <p:nvPr/>
            </p:nvSpPr>
            <p:spPr>
              <a:xfrm>
                <a:off x="612" y="2581"/>
                <a:ext cx="728" cy="126"/>
              </a:xfrm>
              <a:prstGeom prst="roundRect">
                <a:avLst>
                  <a:gd name="adj" fmla="val 50000"/>
                </a:avLst>
              </a:prstGeom>
              <a:solidFill>
                <a:schemeClr val="tx1"/>
              </a:solidFill>
              <a:ln w="9525">
                <a:noFill/>
              </a:ln>
            </p:spPr>
            <p:txBody>
              <a:bodyPr wrap="none" anchor="ctr"/>
              <a:lstStyle/>
              <a:p>
                <a:pPr>
                  <a:spcBef>
                    <a:spcPct val="20000"/>
                  </a:spcBef>
                  <a:buClr>
                    <a:schemeClr val="accent2"/>
                  </a:buClr>
                  <a:buSzPct val="85000"/>
                  <a:buFont typeface="ZapfDingbats" pitchFamily="82" charset="2"/>
                </a:pPr>
                <a:endParaRPr dirty="0">
                  <a:latin typeface="Arial" panose="020B0604020202020204" pitchFamily="34" charset="0"/>
                </a:endParaRPr>
              </a:p>
            </p:txBody>
          </p:sp>
          <p:sp>
            <p:nvSpPr>
              <p:cNvPr id="147576" name="AutoShape 147"/>
              <p:cNvSpPr/>
              <p:nvPr/>
            </p:nvSpPr>
            <p:spPr>
              <a:xfrm>
                <a:off x="628" y="2586"/>
                <a:ext cx="695" cy="106"/>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lstStyle/>
              <a:p>
                <a:pPr>
                  <a:spcBef>
                    <a:spcPct val="20000"/>
                  </a:spcBef>
                  <a:buClr>
                    <a:schemeClr val="accent2"/>
                  </a:buClr>
                  <a:buSzPct val="85000"/>
                  <a:buFont typeface="ZapfDingbats" pitchFamily="82" charset="2"/>
                </a:pPr>
                <a:endParaRPr dirty="0">
                  <a:latin typeface="Arial" panose="020B0604020202020204" pitchFamily="34" charset="0"/>
                </a:endParaRPr>
              </a:p>
            </p:txBody>
          </p:sp>
        </p:grpSp>
        <p:sp>
          <p:nvSpPr>
            <p:cNvPr id="147560" name="Freeform 148"/>
            <p:cNvSpPr/>
            <p:nvPr/>
          </p:nvSpPr>
          <p:spPr>
            <a:xfrm>
              <a:off x="5288" y="1354"/>
              <a:ext cx="263" cy="188"/>
            </a:xfrm>
            <a:custGeom>
              <a:avLst/>
              <a:gdLst>
                <a:gd name="txL" fmla="*/ 0 w 328"/>
                <a:gd name="txT" fmla="*/ 0 h 226"/>
                <a:gd name="txR" fmla="*/ 328 w 328"/>
                <a:gd name="txB" fmla="*/ 226 h 226"/>
              </a:gdLst>
              <a:ahLst/>
              <a:cxnLst>
                <a:cxn ang="0">
                  <a:pos x="2" y="0"/>
                </a:cxn>
                <a:cxn ang="0">
                  <a:pos x="2" y="2"/>
                </a:cxn>
                <a:cxn ang="0">
                  <a:pos x="2" y="3"/>
                </a:cxn>
                <a:cxn ang="0">
                  <a:pos x="0" y="2"/>
                </a:cxn>
                <a:cxn ang="0">
                  <a:pos x="2" y="0"/>
                </a:cxn>
              </a:cxnLst>
              <a:rect l="txL" t="txT" r="txR" b="tx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alpha val="100000"/>
                  </a:srgbClr>
                </a:gs>
                <a:gs pos="100000">
                  <a:srgbClr val="808080">
                    <a:alpha val="100000"/>
                  </a:srgbClr>
                </a:gs>
              </a:gsLst>
              <a:lin ang="0" scaled="1"/>
              <a:tileRect/>
            </a:gradFill>
            <a:ln w="9525">
              <a:noFill/>
            </a:ln>
          </p:spPr>
          <p:txBody>
            <a:bodyPr/>
            <a:lstStyle/>
            <a:p>
              <a:endParaRPr lang="zh-CN" altLang="en-US"/>
            </a:p>
          </p:txBody>
        </p:sp>
        <p:grpSp>
          <p:nvGrpSpPr>
            <p:cNvPr id="147561" name="Group 149"/>
            <p:cNvGrpSpPr/>
            <p:nvPr/>
          </p:nvGrpSpPr>
          <p:grpSpPr>
            <a:xfrm>
              <a:off x="4739" y="1327"/>
              <a:ext cx="582" cy="139"/>
              <a:chOff x="614" y="2568"/>
              <a:chExt cx="725" cy="139"/>
            </a:xfrm>
          </p:grpSpPr>
          <p:sp>
            <p:nvSpPr>
              <p:cNvPr id="147573" name="AutoShape 150"/>
              <p:cNvSpPr/>
              <p:nvPr/>
            </p:nvSpPr>
            <p:spPr>
              <a:xfrm>
                <a:off x="612" y="2569"/>
                <a:ext cx="728" cy="137"/>
              </a:xfrm>
              <a:prstGeom prst="roundRect">
                <a:avLst>
                  <a:gd name="adj" fmla="val 50000"/>
                </a:avLst>
              </a:prstGeom>
              <a:solidFill>
                <a:schemeClr val="tx1"/>
              </a:solidFill>
              <a:ln w="9525">
                <a:noFill/>
              </a:ln>
            </p:spPr>
            <p:txBody>
              <a:bodyPr wrap="none" anchor="ctr"/>
              <a:lstStyle/>
              <a:p>
                <a:pPr>
                  <a:spcBef>
                    <a:spcPct val="20000"/>
                  </a:spcBef>
                  <a:buClr>
                    <a:schemeClr val="accent2"/>
                  </a:buClr>
                  <a:buSzPct val="85000"/>
                  <a:buFont typeface="ZapfDingbats" pitchFamily="82" charset="2"/>
                </a:pPr>
                <a:endParaRPr dirty="0">
                  <a:latin typeface="Arial" panose="020B0604020202020204" pitchFamily="34" charset="0"/>
                </a:endParaRPr>
              </a:p>
            </p:txBody>
          </p:sp>
          <p:sp>
            <p:nvSpPr>
              <p:cNvPr id="147574" name="AutoShape 151"/>
              <p:cNvSpPr/>
              <p:nvPr/>
            </p:nvSpPr>
            <p:spPr>
              <a:xfrm>
                <a:off x="629" y="2586"/>
                <a:ext cx="695" cy="104"/>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lstStyle/>
              <a:p>
                <a:pPr>
                  <a:spcBef>
                    <a:spcPct val="20000"/>
                  </a:spcBef>
                  <a:buClr>
                    <a:schemeClr val="accent2"/>
                  </a:buClr>
                  <a:buSzPct val="85000"/>
                  <a:buFont typeface="ZapfDingbats" pitchFamily="82" charset="2"/>
                </a:pPr>
                <a:endParaRPr dirty="0">
                  <a:latin typeface="Arial" panose="020B0604020202020204" pitchFamily="34" charset="0"/>
                </a:endParaRPr>
              </a:p>
            </p:txBody>
          </p:sp>
        </p:grpSp>
        <p:sp>
          <p:nvSpPr>
            <p:cNvPr id="147562" name="Rectangle 152"/>
            <p:cNvSpPr/>
            <p:nvPr/>
          </p:nvSpPr>
          <p:spPr>
            <a:xfrm>
              <a:off x="5251" y="429"/>
              <a:ext cx="66" cy="2286"/>
            </a:xfrm>
            <a:prstGeom prst="rect">
              <a:avLst/>
            </a:prstGeom>
            <a:gradFill rotWithShape="1">
              <a:gsLst>
                <a:gs pos="0">
                  <a:srgbClr val="333333"/>
                </a:gs>
                <a:gs pos="50000">
                  <a:srgbClr val="DDDDDD"/>
                </a:gs>
                <a:gs pos="100000">
                  <a:srgbClr val="333333"/>
                </a:gs>
              </a:gsLst>
              <a:lin ang="0" scaled="1"/>
              <a:tileRect/>
            </a:gradFill>
            <a:ln w="9525" cap="flat" cmpd="sng">
              <a:solidFill>
                <a:schemeClr val="tx1"/>
              </a:solidFill>
              <a:prstDash val="solid"/>
              <a:miter/>
              <a:headEnd type="none" w="med" len="med"/>
              <a:tailEnd type="none" w="med" len="med"/>
            </a:ln>
          </p:spPr>
          <p:txBody>
            <a:bodyPr wrap="none" anchor="ctr"/>
            <a:lstStyle/>
            <a:p>
              <a:pPr>
                <a:spcBef>
                  <a:spcPct val="20000"/>
                </a:spcBef>
                <a:buClr>
                  <a:schemeClr val="accent2"/>
                </a:buClr>
                <a:buSzPct val="85000"/>
                <a:buFont typeface="ZapfDingbats" pitchFamily="82" charset="2"/>
              </a:pPr>
              <a:endParaRPr dirty="0">
                <a:latin typeface="Arial" panose="020B0604020202020204" pitchFamily="34" charset="0"/>
              </a:endParaRPr>
            </a:p>
          </p:txBody>
        </p:sp>
        <p:sp>
          <p:nvSpPr>
            <p:cNvPr id="147563" name="Freeform 153"/>
            <p:cNvSpPr/>
            <p:nvPr/>
          </p:nvSpPr>
          <p:spPr>
            <a:xfrm>
              <a:off x="5312" y="1007"/>
              <a:ext cx="237" cy="213"/>
            </a:xfrm>
            <a:custGeom>
              <a:avLst/>
              <a:gdLst>
                <a:gd name="txL" fmla="*/ 0 w 296"/>
                <a:gd name="txT" fmla="*/ 0 h 256"/>
                <a:gd name="txR" fmla="*/ 296 w 296"/>
                <a:gd name="txB" fmla="*/ 256 h 256"/>
              </a:gdLst>
              <a:ahLst/>
              <a:cxnLst>
                <a:cxn ang="0">
                  <a:pos x="2" y="0"/>
                </a:cxn>
                <a:cxn ang="0">
                  <a:pos x="2" y="2"/>
                </a:cxn>
                <a:cxn ang="0">
                  <a:pos x="2" y="3"/>
                </a:cxn>
                <a:cxn ang="0">
                  <a:pos x="0" y="2"/>
                </a:cxn>
                <a:cxn ang="0">
                  <a:pos x="2" y="0"/>
                </a:cxn>
              </a:cxnLst>
              <a:rect l="txL" t="txT" r="txR" b="tx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alpha val="100000"/>
                  </a:srgbClr>
                </a:gs>
                <a:gs pos="100000">
                  <a:srgbClr val="808080">
                    <a:alpha val="100000"/>
                  </a:srgbClr>
                </a:gs>
              </a:gsLst>
              <a:lin ang="0" scaled="1"/>
              <a:tileRect/>
            </a:gradFill>
            <a:ln w="9525">
              <a:noFill/>
            </a:ln>
          </p:spPr>
          <p:txBody>
            <a:bodyPr/>
            <a:lstStyle/>
            <a:p>
              <a:endParaRPr lang="zh-CN" altLang="en-US"/>
            </a:p>
          </p:txBody>
        </p:sp>
        <p:sp>
          <p:nvSpPr>
            <p:cNvPr id="147564" name="Freeform 154"/>
            <p:cNvSpPr/>
            <p:nvPr/>
          </p:nvSpPr>
          <p:spPr>
            <a:xfrm>
              <a:off x="5315" y="680"/>
              <a:ext cx="244" cy="240"/>
            </a:xfrm>
            <a:custGeom>
              <a:avLst/>
              <a:gdLst>
                <a:gd name="txL" fmla="*/ 0 w 304"/>
                <a:gd name="txT" fmla="*/ 0 h 288"/>
                <a:gd name="txR" fmla="*/ 304 w 304"/>
                <a:gd name="txB" fmla="*/ 288 h 288"/>
              </a:gdLst>
              <a:ahLst/>
              <a:cxnLst>
                <a:cxn ang="0">
                  <a:pos x="0" y="0"/>
                </a:cxn>
                <a:cxn ang="0">
                  <a:pos x="2" y="3"/>
                </a:cxn>
                <a:cxn ang="0">
                  <a:pos x="2" y="5"/>
                </a:cxn>
                <a:cxn ang="0">
                  <a:pos x="2" y="3"/>
                </a:cxn>
                <a:cxn ang="0">
                  <a:pos x="0" y="0"/>
                </a:cxn>
              </a:cxnLst>
              <a:rect l="txL" t="txT" r="txR" b="tx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alpha val="100000"/>
                  </a:srgbClr>
                </a:gs>
                <a:gs pos="100000">
                  <a:srgbClr val="808080">
                    <a:alpha val="100000"/>
                  </a:srgbClr>
                </a:gs>
              </a:gsLst>
              <a:lin ang="0" scaled="1"/>
              <a:tileRect/>
            </a:gradFill>
            <a:ln w="9525">
              <a:noFill/>
            </a:ln>
          </p:spPr>
          <p:txBody>
            <a:bodyPr/>
            <a:lstStyle/>
            <a:p>
              <a:endParaRPr lang="zh-CN" altLang="en-US"/>
            </a:p>
          </p:txBody>
        </p:sp>
        <p:sp>
          <p:nvSpPr>
            <p:cNvPr id="147565" name="Oval 155"/>
            <p:cNvSpPr/>
            <p:nvPr/>
          </p:nvSpPr>
          <p:spPr>
            <a:xfrm>
              <a:off x="5516" y="2611"/>
              <a:ext cx="49" cy="93"/>
            </a:xfrm>
            <a:prstGeom prst="ellipse">
              <a:avLst/>
            </a:prstGeom>
            <a:solidFill>
              <a:srgbClr val="333333"/>
            </a:solidFill>
            <a:ln w="9525">
              <a:noFill/>
            </a:ln>
          </p:spPr>
          <p:txBody>
            <a:bodyPr wrap="none" anchor="ctr"/>
            <a:lstStyle/>
            <a:p>
              <a:pPr>
                <a:spcBef>
                  <a:spcPct val="20000"/>
                </a:spcBef>
                <a:buClr>
                  <a:schemeClr val="accent2"/>
                </a:buClr>
                <a:buSzPct val="85000"/>
                <a:buFont typeface="ZapfDingbats" pitchFamily="82" charset="2"/>
              </a:pPr>
              <a:endParaRPr dirty="0">
                <a:latin typeface="Arial" panose="020B0604020202020204" pitchFamily="34" charset="0"/>
              </a:endParaRPr>
            </a:p>
          </p:txBody>
        </p:sp>
        <p:sp>
          <p:nvSpPr>
            <p:cNvPr id="147566" name="Freeform 156"/>
            <p:cNvSpPr/>
            <p:nvPr/>
          </p:nvSpPr>
          <p:spPr>
            <a:xfrm>
              <a:off x="5302" y="2614"/>
              <a:ext cx="245" cy="200"/>
            </a:xfrm>
            <a:custGeom>
              <a:avLst/>
              <a:gdLst>
                <a:gd name="txL" fmla="*/ 0 w 306"/>
                <a:gd name="txT" fmla="*/ 0 h 240"/>
                <a:gd name="txR" fmla="*/ 306 w 306"/>
                <a:gd name="txB" fmla="*/ 240 h 240"/>
              </a:gdLst>
              <a:ahLst/>
              <a:cxnLst>
                <a:cxn ang="0">
                  <a:pos x="0" y="3"/>
                </a:cxn>
                <a:cxn ang="0">
                  <a:pos x="2" y="4"/>
                </a:cxn>
                <a:cxn ang="0">
                  <a:pos x="2" y="3"/>
                </a:cxn>
                <a:cxn ang="0">
                  <a:pos x="2" y="0"/>
                </a:cxn>
                <a:cxn ang="0">
                  <a:pos x="0" y="3"/>
                </a:cxn>
              </a:cxnLst>
              <a:rect l="txL" t="txT" r="txR" b="txB"/>
              <a:pathLst>
                <a:path w="306" h="240">
                  <a:moveTo>
                    <a:pt x="0" y="106"/>
                  </a:moveTo>
                  <a:lnTo>
                    <a:pt x="2" y="240"/>
                  </a:lnTo>
                  <a:lnTo>
                    <a:pt x="306" y="110"/>
                  </a:lnTo>
                  <a:lnTo>
                    <a:pt x="300" y="0"/>
                  </a:lnTo>
                  <a:lnTo>
                    <a:pt x="0" y="106"/>
                  </a:lnTo>
                  <a:close/>
                </a:path>
              </a:pathLst>
            </a:custGeom>
            <a:solidFill>
              <a:srgbClr val="333333">
                <a:alpha val="100000"/>
              </a:srgbClr>
            </a:solidFill>
            <a:ln w="9525">
              <a:noFill/>
            </a:ln>
          </p:spPr>
          <p:txBody>
            <a:bodyPr/>
            <a:lstStyle/>
            <a:p>
              <a:endParaRPr lang="zh-CN" altLang="en-US"/>
            </a:p>
          </p:txBody>
        </p:sp>
        <p:sp>
          <p:nvSpPr>
            <p:cNvPr id="147567" name="AutoShape 157"/>
            <p:cNvSpPr/>
            <p:nvPr/>
          </p:nvSpPr>
          <p:spPr>
            <a:xfrm>
              <a:off x="4140" y="2677"/>
              <a:ext cx="1199" cy="148"/>
            </a:xfrm>
            <a:prstGeom prst="roundRect">
              <a:avLst>
                <a:gd name="adj" fmla="val 50000"/>
              </a:avLst>
            </a:prstGeom>
            <a:solidFill>
              <a:srgbClr val="DDDDDD"/>
            </a:solidFill>
            <a:ln w="9525" cap="flat" cmpd="sng">
              <a:solidFill>
                <a:schemeClr val="tx1"/>
              </a:solidFill>
              <a:prstDash val="solid"/>
              <a:headEnd type="none" w="med" len="med"/>
              <a:tailEnd type="none" w="med" len="med"/>
            </a:ln>
          </p:spPr>
          <p:txBody>
            <a:bodyPr wrap="none" anchor="ctr"/>
            <a:lstStyle/>
            <a:p>
              <a:pPr>
                <a:spcBef>
                  <a:spcPct val="20000"/>
                </a:spcBef>
                <a:buClr>
                  <a:schemeClr val="accent2"/>
                </a:buClr>
                <a:buSzPct val="85000"/>
                <a:buFont typeface="ZapfDingbats" pitchFamily="82" charset="2"/>
              </a:pPr>
              <a:endParaRPr dirty="0">
                <a:latin typeface="Arial" panose="020B0604020202020204" pitchFamily="34" charset="0"/>
              </a:endParaRPr>
            </a:p>
          </p:txBody>
        </p:sp>
        <p:sp>
          <p:nvSpPr>
            <p:cNvPr id="147568" name="AutoShape 158"/>
            <p:cNvSpPr/>
            <p:nvPr/>
          </p:nvSpPr>
          <p:spPr>
            <a:xfrm>
              <a:off x="4206" y="2710"/>
              <a:ext cx="1071" cy="82"/>
            </a:xfrm>
            <a:prstGeom prst="roundRect">
              <a:avLst>
                <a:gd name="adj" fmla="val 50000"/>
              </a:avLst>
            </a:prstGeom>
            <a:gradFill rotWithShape="1">
              <a:gsLst>
                <a:gs pos="0">
                  <a:schemeClr val="tx2"/>
                </a:gs>
                <a:gs pos="100000">
                  <a:schemeClr val="bg2"/>
                </a:gs>
              </a:gsLst>
              <a:lin ang="0" scaled="1"/>
              <a:tileRect/>
            </a:gradFill>
            <a:ln w="9525" cap="flat" cmpd="sng">
              <a:solidFill>
                <a:schemeClr val="tx1"/>
              </a:solidFill>
              <a:prstDash val="solid"/>
              <a:headEnd type="none" w="med" len="med"/>
              <a:tailEnd type="none" w="med" len="med"/>
            </a:ln>
          </p:spPr>
          <p:txBody>
            <a:bodyPr wrap="none" anchor="ctr"/>
            <a:lstStyle/>
            <a:p>
              <a:pPr>
                <a:spcBef>
                  <a:spcPct val="20000"/>
                </a:spcBef>
                <a:buClr>
                  <a:schemeClr val="accent2"/>
                </a:buClr>
                <a:buSzPct val="85000"/>
                <a:buFont typeface="ZapfDingbats" pitchFamily="82" charset="2"/>
              </a:pPr>
              <a:endParaRPr dirty="0">
                <a:latin typeface="Arial" panose="020B0604020202020204" pitchFamily="34" charset="0"/>
              </a:endParaRPr>
            </a:p>
          </p:txBody>
        </p:sp>
        <p:sp>
          <p:nvSpPr>
            <p:cNvPr id="147569" name="Oval 159"/>
            <p:cNvSpPr/>
            <p:nvPr/>
          </p:nvSpPr>
          <p:spPr>
            <a:xfrm>
              <a:off x="4308" y="2381"/>
              <a:ext cx="159" cy="143"/>
            </a:xfrm>
            <a:prstGeom prst="ellipse">
              <a:avLst/>
            </a:prstGeom>
            <a:solidFill>
              <a:srgbClr val="33CC33"/>
            </a:solidFill>
            <a:ln w="9525">
              <a:noFill/>
            </a:ln>
          </p:spPr>
          <p:txBody>
            <a:bodyPr wrap="none" anchor="ctr"/>
            <a:lstStyle/>
            <a:p>
              <a:pPr>
                <a:spcBef>
                  <a:spcPct val="20000"/>
                </a:spcBef>
                <a:buClr>
                  <a:schemeClr val="accent2"/>
                </a:buClr>
                <a:buSzPct val="85000"/>
                <a:buFont typeface="ZapfDingbats" pitchFamily="82" charset="2"/>
              </a:pPr>
              <a:endParaRPr dirty="0">
                <a:latin typeface="Arial" panose="020B0604020202020204" pitchFamily="34" charset="0"/>
              </a:endParaRPr>
            </a:p>
          </p:txBody>
        </p:sp>
        <p:sp>
          <p:nvSpPr>
            <p:cNvPr id="147570" name="Oval 160"/>
            <p:cNvSpPr/>
            <p:nvPr/>
          </p:nvSpPr>
          <p:spPr>
            <a:xfrm>
              <a:off x="4485" y="2386"/>
              <a:ext cx="159" cy="143"/>
            </a:xfrm>
            <a:prstGeom prst="ellipse">
              <a:avLst/>
            </a:prstGeom>
            <a:solidFill>
              <a:srgbClr val="FF0000"/>
            </a:solidFill>
            <a:ln w="9525">
              <a:noFill/>
            </a:ln>
          </p:spPr>
          <p:txBody>
            <a:bodyPr wrap="none" anchor="ctr"/>
            <a:lstStyle/>
            <a:p>
              <a:pPr algn="ctr" eaLnBrk="1" hangingPunct="1"/>
              <a:endParaRPr sz="1800" dirty="0">
                <a:solidFill>
                  <a:srgbClr val="FF0000"/>
                </a:solidFill>
                <a:latin typeface="Arial" panose="020B0604020202020204" pitchFamily="34" charset="0"/>
                <a:ea typeface="Arial" panose="020B0604020202020204" pitchFamily="34" charset="0"/>
              </a:endParaRPr>
            </a:p>
          </p:txBody>
        </p:sp>
        <p:sp>
          <p:nvSpPr>
            <p:cNvPr id="147571" name="Oval 161"/>
            <p:cNvSpPr/>
            <p:nvPr/>
          </p:nvSpPr>
          <p:spPr>
            <a:xfrm>
              <a:off x="4662" y="2381"/>
              <a:ext cx="159" cy="143"/>
            </a:xfrm>
            <a:prstGeom prst="ellipse">
              <a:avLst/>
            </a:prstGeom>
            <a:solidFill>
              <a:srgbClr val="33CC33"/>
            </a:solidFill>
            <a:ln w="9525">
              <a:noFill/>
            </a:ln>
          </p:spPr>
          <p:txBody>
            <a:bodyPr wrap="none" anchor="ctr"/>
            <a:lstStyle/>
            <a:p>
              <a:pPr>
                <a:spcBef>
                  <a:spcPct val="20000"/>
                </a:spcBef>
                <a:buClr>
                  <a:schemeClr val="accent2"/>
                </a:buClr>
                <a:buSzPct val="85000"/>
                <a:buFont typeface="ZapfDingbats" pitchFamily="82" charset="2"/>
              </a:pPr>
              <a:endParaRPr dirty="0">
                <a:latin typeface="Arial" panose="020B0604020202020204" pitchFamily="34" charset="0"/>
              </a:endParaRPr>
            </a:p>
          </p:txBody>
        </p:sp>
        <p:sp>
          <p:nvSpPr>
            <p:cNvPr id="147572" name="Rectangle 162"/>
            <p:cNvSpPr/>
            <p:nvPr/>
          </p:nvSpPr>
          <p:spPr>
            <a:xfrm>
              <a:off x="5060" y="1833"/>
              <a:ext cx="89" cy="762"/>
            </a:xfrm>
            <a:prstGeom prst="rect">
              <a:avLst/>
            </a:prstGeom>
            <a:solidFill>
              <a:srgbClr val="292929"/>
            </a:solidFill>
            <a:ln w="9525" cap="flat" cmpd="sng">
              <a:solidFill>
                <a:schemeClr val="tx1"/>
              </a:solidFill>
              <a:prstDash val="solid"/>
              <a:miter/>
              <a:headEnd type="none" w="med" len="med"/>
              <a:tailEnd type="none" w="med" len="med"/>
            </a:ln>
          </p:spPr>
          <p:txBody>
            <a:bodyPr wrap="none" anchor="ctr"/>
            <a:lstStyle/>
            <a:p>
              <a:pPr>
                <a:spcBef>
                  <a:spcPct val="20000"/>
                </a:spcBef>
                <a:buClr>
                  <a:schemeClr val="accent2"/>
                </a:buClr>
                <a:buSzPct val="85000"/>
                <a:buFont typeface="ZapfDingbats" pitchFamily="82" charset="2"/>
              </a:pPr>
              <a:endParaRPr dirty="0">
                <a:latin typeface="Arial" panose="020B0604020202020204" pitchFamily="34" charset="0"/>
              </a:endParaRPr>
            </a:p>
          </p:txBody>
        </p:sp>
      </p:grpSp>
      <p:grpSp>
        <p:nvGrpSpPr>
          <p:cNvPr id="147461" name="Group 97"/>
          <p:cNvGrpSpPr/>
          <p:nvPr/>
        </p:nvGrpSpPr>
        <p:grpSpPr>
          <a:xfrm>
            <a:off x="5698173" y="4556125"/>
            <a:ext cx="511175" cy="693737"/>
            <a:chOff x="4140" y="429"/>
            <a:chExt cx="1425" cy="2396"/>
          </a:xfrm>
        </p:grpSpPr>
        <p:sp>
          <p:nvSpPr>
            <p:cNvPr id="147517" name="Freeform 98"/>
            <p:cNvSpPr/>
            <p:nvPr/>
          </p:nvSpPr>
          <p:spPr>
            <a:xfrm>
              <a:off x="5268" y="433"/>
              <a:ext cx="283" cy="2286"/>
            </a:xfrm>
            <a:custGeom>
              <a:avLst/>
              <a:gdLst>
                <a:gd name="txL" fmla="*/ 0 w 354"/>
                <a:gd name="txT" fmla="*/ 0 h 2742"/>
                <a:gd name="txR" fmla="*/ 354 w 354"/>
                <a:gd name="txB" fmla="*/ 2742 h 2742"/>
              </a:gdLst>
              <a:ahLst/>
              <a:cxnLst>
                <a:cxn ang="0">
                  <a:pos x="2" y="0"/>
                </a:cxn>
                <a:cxn ang="0">
                  <a:pos x="2" y="6"/>
                </a:cxn>
                <a:cxn ang="0">
                  <a:pos x="2" y="40"/>
                </a:cxn>
                <a:cxn ang="0">
                  <a:pos x="0" y="42"/>
                </a:cxn>
                <a:cxn ang="0">
                  <a:pos x="2" y="0"/>
                </a:cxn>
              </a:cxnLst>
              <a:rect l="txL" t="txT" r="txR" b="txB"/>
              <a:pathLst>
                <a:path w="354" h="2742">
                  <a:moveTo>
                    <a:pt x="63" y="0"/>
                  </a:moveTo>
                  <a:lnTo>
                    <a:pt x="354" y="339"/>
                  </a:lnTo>
                  <a:lnTo>
                    <a:pt x="346" y="2624"/>
                  </a:lnTo>
                  <a:lnTo>
                    <a:pt x="0" y="2742"/>
                  </a:lnTo>
                  <a:lnTo>
                    <a:pt x="63" y="0"/>
                  </a:lnTo>
                  <a:close/>
                </a:path>
              </a:pathLst>
            </a:custGeom>
            <a:gradFill rotWithShape="1">
              <a:gsLst>
                <a:gs pos="0">
                  <a:srgbClr val="DDDDDD">
                    <a:alpha val="100000"/>
                  </a:srgbClr>
                </a:gs>
                <a:gs pos="100000">
                  <a:srgbClr val="333333">
                    <a:alpha val="100000"/>
                  </a:srgbClr>
                </a:gs>
              </a:gsLst>
              <a:lin ang="0" scaled="1"/>
              <a:tileRect/>
            </a:gradFill>
            <a:ln w="9525">
              <a:noFill/>
            </a:ln>
          </p:spPr>
          <p:txBody>
            <a:bodyPr/>
            <a:lstStyle/>
            <a:p>
              <a:endParaRPr lang="zh-CN" altLang="en-US"/>
            </a:p>
          </p:txBody>
        </p:sp>
        <p:sp>
          <p:nvSpPr>
            <p:cNvPr id="147518" name="Rectangle 99"/>
            <p:cNvSpPr/>
            <p:nvPr/>
          </p:nvSpPr>
          <p:spPr>
            <a:xfrm>
              <a:off x="4206" y="429"/>
              <a:ext cx="1044" cy="2286"/>
            </a:xfrm>
            <a:prstGeom prst="rect">
              <a:avLst/>
            </a:prstGeom>
            <a:gradFill rotWithShape="1">
              <a:gsLst>
                <a:gs pos="0">
                  <a:srgbClr val="292929"/>
                </a:gs>
                <a:gs pos="100000">
                  <a:srgbClr val="808080"/>
                </a:gs>
              </a:gsLst>
              <a:lin ang="0" scaled="1"/>
              <a:tileRect/>
            </a:gradFill>
            <a:ln w="9525">
              <a:noFill/>
            </a:ln>
          </p:spPr>
          <p:txBody>
            <a:bodyPr wrap="none" anchor="ctr"/>
            <a:lstStyle/>
            <a:p>
              <a:pPr>
                <a:spcBef>
                  <a:spcPct val="20000"/>
                </a:spcBef>
                <a:buClr>
                  <a:schemeClr val="accent2"/>
                </a:buClr>
                <a:buSzPct val="85000"/>
                <a:buFont typeface="ZapfDingbats" pitchFamily="82" charset="2"/>
              </a:pPr>
              <a:endParaRPr dirty="0">
                <a:latin typeface="Arial" panose="020B0604020202020204" pitchFamily="34" charset="0"/>
              </a:endParaRPr>
            </a:p>
          </p:txBody>
        </p:sp>
        <p:sp>
          <p:nvSpPr>
            <p:cNvPr id="147519" name="Freeform 100"/>
            <p:cNvSpPr/>
            <p:nvPr/>
          </p:nvSpPr>
          <p:spPr>
            <a:xfrm>
              <a:off x="5321" y="570"/>
              <a:ext cx="169" cy="2115"/>
            </a:xfrm>
            <a:custGeom>
              <a:avLst/>
              <a:gdLst>
                <a:gd name="txL" fmla="*/ 0 w 211"/>
                <a:gd name="txT" fmla="*/ 0 h 2537"/>
                <a:gd name="txR" fmla="*/ 211 w 211"/>
                <a:gd name="txB" fmla="*/ 2537 h 2537"/>
              </a:gdLst>
              <a:ahLst/>
              <a:cxnLst>
                <a:cxn ang="0">
                  <a:pos x="2" y="0"/>
                </a:cxn>
                <a:cxn ang="0">
                  <a:pos x="2" y="4"/>
                </a:cxn>
                <a:cxn ang="0">
                  <a:pos x="2" y="38"/>
                </a:cxn>
                <a:cxn ang="0">
                  <a:pos x="2" y="0"/>
                </a:cxn>
              </a:cxnLst>
              <a:rect l="txL" t="txT" r="txR" b="tx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alpha val="100000"/>
                  </a:srgbClr>
                </a:gs>
                <a:gs pos="100000">
                  <a:srgbClr val="F8F8F8">
                    <a:alpha val="100000"/>
                  </a:srgbClr>
                </a:gs>
              </a:gsLst>
              <a:lin ang="0" scaled="1"/>
              <a:tileRect/>
            </a:gradFill>
            <a:ln w="9525">
              <a:noFill/>
            </a:ln>
          </p:spPr>
          <p:txBody>
            <a:bodyPr/>
            <a:lstStyle/>
            <a:p>
              <a:endParaRPr lang="zh-CN" altLang="en-US"/>
            </a:p>
          </p:txBody>
        </p:sp>
        <p:sp>
          <p:nvSpPr>
            <p:cNvPr id="147520" name="Freeform 101"/>
            <p:cNvSpPr/>
            <p:nvPr/>
          </p:nvSpPr>
          <p:spPr>
            <a:xfrm>
              <a:off x="5284" y="1640"/>
              <a:ext cx="263" cy="189"/>
            </a:xfrm>
            <a:custGeom>
              <a:avLst/>
              <a:gdLst>
                <a:gd name="txL" fmla="*/ 0 w 328"/>
                <a:gd name="txT" fmla="*/ 0 h 226"/>
                <a:gd name="txR" fmla="*/ 328 w 328"/>
                <a:gd name="txB" fmla="*/ 226 h 226"/>
              </a:gdLst>
              <a:ahLst/>
              <a:cxnLst>
                <a:cxn ang="0">
                  <a:pos x="2" y="0"/>
                </a:cxn>
                <a:cxn ang="0">
                  <a:pos x="2" y="3"/>
                </a:cxn>
                <a:cxn ang="0">
                  <a:pos x="2" y="4"/>
                </a:cxn>
                <a:cxn ang="0">
                  <a:pos x="0" y="3"/>
                </a:cxn>
                <a:cxn ang="0">
                  <a:pos x="2" y="0"/>
                </a:cxn>
              </a:cxnLst>
              <a:rect l="txL" t="txT" r="txR" b="tx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alpha val="100000"/>
                  </a:srgbClr>
                </a:gs>
                <a:gs pos="100000">
                  <a:srgbClr val="808080">
                    <a:alpha val="100000"/>
                  </a:srgbClr>
                </a:gs>
              </a:gsLst>
              <a:lin ang="0" scaled="1"/>
              <a:tileRect/>
            </a:gradFill>
            <a:ln w="9525">
              <a:noFill/>
            </a:ln>
          </p:spPr>
          <p:txBody>
            <a:bodyPr/>
            <a:lstStyle/>
            <a:p>
              <a:endParaRPr lang="zh-CN" altLang="en-US"/>
            </a:p>
          </p:txBody>
        </p:sp>
        <p:sp>
          <p:nvSpPr>
            <p:cNvPr id="147521" name="Rectangle 102"/>
            <p:cNvSpPr/>
            <p:nvPr/>
          </p:nvSpPr>
          <p:spPr>
            <a:xfrm>
              <a:off x="4211" y="692"/>
              <a:ext cx="597" cy="49"/>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lstStyle/>
            <a:p>
              <a:pPr>
                <a:spcBef>
                  <a:spcPct val="20000"/>
                </a:spcBef>
                <a:buClr>
                  <a:schemeClr val="accent2"/>
                </a:buClr>
                <a:buSzPct val="85000"/>
                <a:buFont typeface="ZapfDingbats" pitchFamily="82" charset="2"/>
              </a:pPr>
              <a:endParaRPr dirty="0">
                <a:latin typeface="Arial" panose="020B0604020202020204" pitchFamily="34" charset="0"/>
              </a:endParaRPr>
            </a:p>
          </p:txBody>
        </p:sp>
        <p:grpSp>
          <p:nvGrpSpPr>
            <p:cNvPr id="147522" name="Group 103"/>
            <p:cNvGrpSpPr/>
            <p:nvPr/>
          </p:nvGrpSpPr>
          <p:grpSpPr>
            <a:xfrm>
              <a:off x="4749" y="668"/>
              <a:ext cx="581" cy="145"/>
              <a:chOff x="614" y="2568"/>
              <a:chExt cx="725" cy="139"/>
            </a:xfrm>
          </p:grpSpPr>
          <p:sp>
            <p:nvSpPr>
              <p:cNvPr id="147547" name="AutoShape 104"/>
              <p:cNvSpPr/>
              <p:nvPr/>
            </p:nvSpPr>
            <p:spPr>
              <a:xfrm>
                <a:off x="616" y="2570"/>
                <a:ext cx="723" cy="137"/>
              </a:xfrm>
              <a:prstGeom prst="roundRect">
                <a:avLst>
                  <a:gd name="adj" fmla="val 50000"/>
                </a:avLst>
              </a:prstGeom>
              <a:solidFill>
                <a:schemeClr val="tx1"/>
              </a:solidFill>
              <a:ln w="9525">
                <a:noFill/>
              </a:ln>
            </p:spPr>
            <p:txBody>
              <a:bodyPr wrap="none" anchor="ctr"/>
              <a:lstStyle/>
              <a:p>
                <a:pPr>
                  <a:spcBef>
                    <a:spcPct val="20000"/>
                  </a:spcBef>
                  <a:buClr>
                    <a:schemeClr val="accent2"/>
                  </a:buClr>
                  <a:buSzPct val="85000"/>
                  <a:buFont typeface="ZapfDingbats" pitchFamily="82" charset="2"/>
                </a:pPr>
                <a:endParaRPr dirty="0">
                  <a:latin typeface="Arial" panose="020B0604020202020204" pitchFamily="34" charset="0"/>
                </a:endParaRPr>
              </a:p>
            </p:txBody>
          </p:sp>
          <p:sp>
            <p:nvSpPr>
              <p:cNvPr id="147548" name="AutoShape 105"/>
              <p:cNvSpPr/>
              <p:nvPr/>
            </p:nvSpPr>
            <p:spPr>
              <a:xfrm>
                <a:off x="633" y="2586"/>
                <a:ext cx="690" cy="105"/>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lstStyle/>
              <a:p>
                <a:pPr>
                  <a:spcBef>
                    <a:spcPct val="20000"/>
                  </a:spcBef>
                  <a:buClr>
                    <a:schemeClr val="accent2"/>
                  </a:buClr>
                  <a:buSzPct val="85000"/>
                  <a:buFont typeface="ZapfDingbats" pitchFamily="82" charset="2"/>
                </a:pPr>
                <a:endParaRPr dirty="0">
                  <a:latin typeface="Arial" panose="020B0604020202020204" pitchFamily="34" charset="0"/>
                </a:endParaRPr>
              </a:p>
            </p:txBody>
          </p:sp>
        </p:grpSp>
        <p:sp>
          <p:nvSpPr>
            <p:cNvPr id="147523" name="Rectangle 106"/>
            <p:cNvSpPr/>
            <p:nvPr/>
          </p:nvSpPr>
          <p:spPr>
            <a:xfrm>
              <a:off x="4224" y="1021"/>
              <a:ext cx="597" cy="44"/>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lstStyle/>
            <a:p>
              <a:pPr>
                <a:spcBef>
                  <a:spcPct val="20000"/>
                </a:spcBef>
                <a:buClr>
                  <a:schemeClr val="accent2"/>
                </a:buClr>
                <a:buSzPct val="85000"/>
                <a:buFont typeface="ZapfDingbats" pitchFamily="82" charset="2"/>
              </a:pPr>
              <a:endParaRPr dirty="0">
                <a:latin typeface="Arial" panose="020B0604020202020204" pitchFamily="34" charset="0"/>
              </a:endParaRPr>
            </a:p>
          </p:txBody>
        </p:sp>
        <p:grpSp>
          <p:nvGrpSpPr>
            <p:cNvPr id="147524" name="Group 107"/>
            <p:cNvGrpSpPr/>
            <p:nvPr/>
          </p:nvGrpSpPr>
          <p:grpSpPr>
            <a:xfrm>
              <a:off x="4747" y="994"/>
              <a:ext cx="581" cy="134"/>
              <a:chOff x="614" y="2568"/>
              <a:chExt cx="725" cy="139"/>
            </a:xfrm>
          </p:grpSpPr>
          <p:sp>
            <p:nvSpPr>
              <p:cNvPr id="147545" name="AutoShape 108"/>
              <p:cNvSpPr/>
              <p:nvPr/>
            </p:nvSpPr>
            <p:spPr>
              <a:xfrm>
                <a:off x="613" y="2568"/>
                <a:ext cx="718" cy="131"/>
              </a:xfrm>
              <a:prstGeom prst="roundRect">
                <a:avLst>
                  <a:gd name="adj" fmla="val 50000"/>
                </a:avLst>
              </a:prstGeom>
              <a:solidFill>
                <a:schemeClr val="tx1"/>
              </a:solidFill>
              <a:ln w="9525">
                <a:noFill/>
              </a:ln>
            </p:spPr>
            <p:txBody>
              <a:bodyPr wrap="none" anchor="ctr"/>
              <a:lstStyle/>
              <a:p>
                <a:pPr>
                  <a:spcBef>
                    <a:spcPct val="20000"/>
                  </a:spcBef>
                  <a:buClr>
                    <a:schemeClr val="accent2"/>
                  </a:buClr>
                  <a:buSzPct val="85000"/>
                  <a:buFont typeface="ZapfDingbats" pitchFamily="82" charset="2"/>
                </a:pPr>
                <a:endParaRPr dirty="0">
                  <a:latin typeface="Arial" panose="020B0604020202020204" pitchFamily="34" charset="0"/>
                </a:endParaRPr>
              </a:p>
            </p:txBody>
          </p:sp>
          <p:sp>
            <p:nvSpPr>
              <p:cNvPr id="147546" name="AutoShape 109"/>
              <p:cNvSpPr/>
              <p:nvPr/>
            </p:nvSpPr>
            <p:spPr>
              <a:xfrm>
                <a:off x="630" y="2585"/>
                <a:ext cx="690" cy="102"/>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lstStyle/>
              <a:p>
                <a:pPr>
                  <a:spcBef>
                    <a:spcPct val="20000"/>
                  </a:spcBef>
                  <a:buClr>
                    <a:schemeClr val="accent2"/>
                  </a:buClr>
                  <a:buSzPct val="85000"/>
                  <a:buFont typeface="ZapfDingbats" pitchFamily="82" charset="2"/>
                </a:pPr>
                <a:endParaRPr dirty="0">
                  <a:latin typeface="Arial" panose="020B0604020202020204" pitchFamily="34" charset="0"/>
                </a:endParaRPr>
              </a:p>
            </p:txBody>
          </p:sp>
        </p:grpSp>
        <p:sp>
          <p:nvSpPr>
            <p:cNvPr id="147525" name="Rectangle 110"/>
            <p:cNvSpPr/>
            <p:nvPr/>
          </p:nvSpPr>
          <p:spPr>
            <a:xfrm>
              <a:off x="4215" y="1356"/>
              <a:ext cx="597" cy="49"/>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lstStyle/>
            <a:p>
              <a:pPr>
                <a:spcBef>
                  <a:spcPct val="20000"/>
                </a:spcBef>
                <a:buClr>
                  <a:schemeClr val="accent2"/>
                </a:buClr>
                <a:buSzPct val="85000"/>
                <a:buFont typeface="ZapfDingbats" pitchFamily="82" charset="2"/>
              </a:pPr>
              <a:endParaRPr dirty="0">
                <a:latin typeface="Arial" panose="020B0604020202020204" pitchFamily="34" charset="0"/>
              </a:endParaRPr>
            </a:p>
          </p:txBody>
        </p:sp>
        <p:sp>
          <p:nvSpPr>
            <p:cNvPr id="147526" name="Rectangle 111"/>
            <p:cNvSpPr/>
            <p:nvPr/>
          </p:nvSpPr>
          <p:spPr>
            <a:xfrm>
              <a:off x="4229" y="1657"/>
              <a:ext cx="597" cy="44"/>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lstStyle/>
            <a:p>
              <a:pPr>
                <a:spcBef>
                  <a:spcPct val="20000"/>
                </a:spcBef>
                <a:buClr>
                  <a:schemeClr val="accent2"/>
                </a:buClr>
                <a:buSzPct val="85000"/>
                <a:buFont typeface="ZapfDingbats" pitchFamily="82" charset="2"/>
              </a:pPr>
              <a:endParaRPr dirty="0">
                <a:latin typeface="Arial" panose="020B0604020202020204" pitchFamily="34" charset="0"/>
              </a:endParaRPr>
            </a:p>
          </p:txBody>
        </p:sp>
        <p:grpSp>
          <p:nvGrpSpPr>
            <p:cNvPr id="147527" name="Group 112"/>
            <p:cNvGrpSpPr/>
            <p:nvPr/>
          </p:nvGrpSpPr>
          <p:grpSpPr>
            <a:xfrm>
              <a:off x="4735" y="1627"/>
              <a:ext cx="582" cy="151"/>
              <a:chOff x="614" y="2568"/>
              <a:chExt cx="725" cy="139"/>
            </a:xfrm>
          </p:grpSpPr>
          <p:sp>
            <p:nvSpPr>
              <p:cNvPr id="147543" name="AutoShape 113"/>
              <p:cNvSpPr/>
              <p:nvPr/>
            </p:nvSpPr>
            <p:spPr>
              <a:xfrm>
                <a:off x="612" y="2581"/>
                <a:ext cx="728" cy="126"/>
              </a:xfrm>
              <a:prstGeom prst="roundRect">
                <a:avLst>
                  <a:gd name="adj" fmla="val 50000"/>
                </a:avLst>
              </a:prstGeom>
              <a:solidFill>
                <a:schemeClr val="tx1"/>
              </a:solidFill>
              <a:ln w="9525">
                <a:noFill/>
              </a:ln>
            </p:spPr>
            <p:txBody>
              <a:bodyPr wrap="none" anchor="ctr"/>
              <a:lstStyle/>
              <a:p>
                <a:pPr>
                  <a:spcBef>
                    <a:spcPct val="20000"/>
                  </a:spcBef>
                  <a:buClr>
                    <a:schemeClr val="accent2"/>
                  </a:buClr>
                  <a:buSzPct val="85000"/>
                  <a:buFont typeface="ZapfDingbats" pitchFamily="82" charset="2"/>
                </a:pPr>
                <a:endParaRPr dirty="0">
                  <a:latin typeface="Arial" panose="020B0604020202020204" pitchFamily="34" charset="0"/>
                </a:endParaRPr>
              </a:p>
            </p:txBody>
          </p:sp>
          <p:sp>
            <p:nvSpPr>
              <p:cNvPr id="147544" name="AutoShape 114"/>
              <p:cNvSpPr/>
              <p:nvPr/>
            </p:nvSpPr>
            <p:spPr>
              <a:xfrm>
                <a:off x="628" y="2586"/>
                <a:ext cx="695" cy="106"/>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lstStyle/>
              <a:p>
                <a:pPr>
                  <a:spcBef>
                    <a:spcPct val="20000"/>
                  </a:spcBef>
                  <a:buClr>
                    <a:schemeClr val="accent2"/>
                  </a:buClr>
                  <a:buSzPct val="85000"/>
                  <a:buFont typeface="ZapfDingbats" pitchFamily="82" charset="2"/>
                </a:pPr>
                <a:endParaRPr dirty="0">
                  <a:latin typeface="Arial" panose="020B0604020202020204" pitchFamily="34" charset="0"/>
                </a:endParaRPr>
              </a:p>
            </p:txBody>
          </p:sp>
        </p:grpSp>
        <p:sp>
          <p:nvSpPr>
            <p:cNvPr id="147528" name="Freeform 115"/>
            <p:cNvSpPr/>
            <p:nvPr/>
          </p:nvSpPr>
          <p:spPr>
            <a:xfrm>
              <a:off x="5288" y="1354"/>
              <a:ext cx="263" cy="188"/>
            </a:xfrm>
            <a:custGeom>
              <a:avLst/>
              <a:gdLst>
                <a:gd name="txL" fmla="*/ 0 w 328"/>
                <a:gd name="txT" fmla="*/ 0 h 226"/>
                <a:gd name="txR" fmla="*/ 328 w 328"/>
                <a:gd name="txB" fmla="*/ 226 h 226"/>
              </a:gdLst>
              <a:ahLst/>
              <a:cxnLst>
                <a:cxn ang="0">
                  <a:pos x="2" y="0"/>
                </a:cxn>
                <a:cxn ang="0">
                  <a:pos x="2" y="2"/>
                </a:cxn>
                <a:cxn ang="0">
                  <a:pos x="2" y="3"/>
                </a:cxn>
                <a:cxn ang="0">
                  <a:pos x="0" y="2"/>
                </a:cxn>
                <a:cxn ang="0">
                  <a:pos x="2" y="0"/>
                </a:cxn>
              </a:cxnLst>
              <a:rect l="txL" t="txT" r="txR" b="tx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alpha val="100000"/>
                  </a:srgbClr>
                </a:gs>
                <a:gs pos="100000">
                  <a:srgbClr val="808080">
                    <a:alpha val="100000"/>
                  </a:srgbClr>
                </a:gs>
              </a:gsLst>
              <a:lin ang="0" scaled="1"/>
              <a:tileRect/>
            </a:gradFill>
            <a:ln w="9525">
              <a:noFill/>
            </a:ln>
          </p:spPr>
          <p:txBody>
            <a:bodyPr/>
            <a:lstStyle/>
            <a:p>
              <a:endParaRPr lang="zh-CN" altLang="en-US"/>
            </a:p>
          </p:txBody>
        </p:sp>
        <p:grpSp>
          <p:nvGrpSpPr>
            <p:cNvPr id="147529" name="Group 116"/>
            <p:cNvGrpSpPr/>
            <p:nvPr/>
          </p:nvGrpSpPr>
          <p:grpSpPr>
            <a:xfrm>
              <a:off x="4739" y="1327"/>
              <a:ext cx="582" cy="139"/>
              <a:chOff x="614" y="2568"/>
              <a:chExt cx="725" cy="139"/>
            </a:xfrm>
          </p:grpSpPr>
          <p:sp>
            <p:nvSpPr>
              <p:cNvPr id="147541" name="AutoShape 117"/>
              <p:cNvSpPr/>
              <p:nvPr/>
            </p:nvSpPr>
            <p:spPr>
              <a:xfrm>
                <a:off x="612" y="2569"/>
                <a:ext cx="728" cy="137"/>
              </a:xfrm>
              <a:prstGeom prst="roundRect">
                <a:avLst>
                  <a:gd name="adj" fmla="val 50000"/>
                </a:avLst>
              </a:prstGeom>
              <a:solidFill>
                <a:schemeClr val="tx1"/>
              </a:solidFill>
              <a:ln w="9525">
                <a:noFill/>
              </a:ln>
            </p:spPr>
            <p:txBody>
              <a:bodyPr wrap="none" anchor="ctr"/>
              <a:lstStyle/>
              <a:p>
                <a:pPr>
                  <a:spcBef>
                    <a:spcPct val="20000"/>
                  </a:spcBef>
                  <a:buClr>
                    <a:schemeClr val="accent2"/>
                  </a:buClr>
                  <a:buSzPct val="85000"/>
                  <a:buFont typeface="ZapfDingbats" pitchFamily="82" charset="2"/>
                </a:pPr>
                <a:endParaRPr dirty="0">
                  <a:latin typeface="Arial" panose="020B0604020202020204" pitchFamily="34" charset="0"/>
                </a:endParaRPr>
              </a:p>
            </p:txBody>
          </p:sp>
          <p:sp>
            <p:nvSpPr>
              <p:cNvPr id="147542" name="AutoShape 118"/>
              <p:cNvSpPr/>
              <p:nvPr/>
            </p:nvSpPr>
            <p:spPr>
              <a:xfrm>
                <a:off x="629" y="2586"/>
                <a:ext cx="695" cy="104"/>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lstStyle/>
              <a:p>
                <a:pPr>
                  <a:spcBef>
                    <a:spcPct val="20000"/>
                  </a:spcBef>
                  <a:buClr>
                    <a:schemeClr val="accent2"/>
                  </a:buClr>
                  <a:buSzPct val="85000"/>
                  <a:buFont typeface="ZapfDingbats" pitchFamily="82" charset="2"/>
                </a:pPr>
                <a:endParaRPr dirty="0">
                  <a:latin typeface="Arial" panose="020B0604020202020204" pitchFamily="34" charset="0"/>
                </a:endParaRPr>
              </a:p>
            </p:txBody>
          </p:sp>
        </p:grpSp>
        <p:sp>
          <p:nvSpPr>
            <p:cNvPr id="147530" name="Rectangle 119"/>
            <p:cNvSpPr/>
            <p:nvPr/>
          </p:nvSpPr>
          <p:spPr>
            <a:xfrm>
              <a:off x="5251" y="429"/>
              <a:ext cx="66" cy="2286"/>
            </a:xfrm>
            <a:prstGeom prst="rect">
              <a:avLst/>
            </a:prstGeom>
            <a:gradFill rotWithShape="1">
              <a:gsLst>
                <a:gs pos="0">
                  <a:srgbClr val="333333"/>
                </a:gs>
                <a:gs pos="50000">
                  <a:srgbClr val="DDDDDD"/>
                </a:gs>
                <a:gs pos="100000">
                  <a:srgbClr val="333333"/>
                </a:gs>
              </a:gsLst>
              <a:lin ang="0" scaled="1"/>
              <a:tileRect/>
            </a:gradFill>
            <a:ln w="9525" cap="flat" cmpd="sng">
              <a:solidFill>
                <a:schemeClr val="tx1"/>
              </a:solidFill>
              <a:prstDash val="solid"/>
              <a:miter/>
              <a:headEnd type="none" w="med" len="med"/>
              <a:tailEnd type="none" w="med" len="med"/>
            </a:ln>
          </p:spPr>
          <p:txBody>
            <a:bodyPr wrap="none" anchor="ctr"/>
            <a:lstStyle/>
            <a:p>
              <a:pPr>
                <a:spcBef>
                  <a:spcPct val="20000"/>
                </a:spcBef>
                <a:buClr>
                  <a:schemeClr val="accent2"/>
                </a:buClr>
                <a:buSzPct val="85000"/>
                <a:buFont typeface="ZapfDingbats" pitchFamily="82" charset="2"/>
              </a:pPr>
              <a:endParaRPr dirty="0">
                <a:latin typeface="Arial" panose="020B0604020202020204" pitchFamily="34" charset="0"/>
              </a:endParaRPr>
            </a:p>
          </p:txBody>
        </p:sp>
        <p:sp>
          <p:nvSpPr>
            <p:cNvPr id="147531" name="Freeform 120"/>
            <p:cNvSpPr/>
            <p:nvPr/>
          </p:nvSpPr>
          <p:spPr>
            <a:xfrm>
              <a:off x="5312" y="1007"/>
              <a:ext cx="237" cy="213"/>
            </a:xfrm>
            <a:custGeom>
              <a:avLst/>
              <a:gdLst>
                <a:gd name="txL" fmla="*/ 0 w 296"/>
                <a:gd name="txT" fmla="*/ 0 h 256"/>
                <a:gd name="txR" fmla="*/ 296 w 296"/>
                <a:gd name="txB" fmla="*/ 256 h 256"/>
              </a:gdLst>
              <a:ahLst/>
              <a:cxnLst>
                <a:cxn ang="0">
                  <a:pos x="2" y="0"/>
                </a:cxn>
                <a:cxn ang="0">
                  <a:pos x="2" y="2"/>
                </a:cxn>
                <a:cxn ang="0">
                  <a:pos x="2" y="3"/>
                </a:cxn>
                <a:cxn ang="0">
                  <a:pos x="0" y="2"/>
                </a:cxn>
                <a:cxn ang="0">
                  <a:pos x="2" y="0"/>
                </a:cxn>
              </a:cxnLst>
              <a:rect l="txL" t="txT" r="txR" b="tx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alpha val="100000"/>
                  </a:srgbClr>
                </a:gs>
                <a:gs pos="100000">
                  <a:srgbClr val="808080">
                    <a:alpha val="100000"/>
                  </a:srgbClr>
                </a:gs>
              </a:gsLst>
              <a:lin ang="0" scaled="1"/>
              <a:tileRect/>
            </a:gradFill>
            <a:ln w="9525">
              <a:noFill/>
            </a:ln>
          </p:spPr>
          <p:txBody>
            <a:bodyPr/>
            <a:lstStyle/>
            <a:p>
              <a:endParaRPr lang="zh-CN" altLang="en-US"/>
            </a:p>
          </p:txBody>
        </p:sp>
        <p:sp>
          <p:nvSpPr>
            <p:cNvPr id="147532" name="Freeform 121"/>
            <p:cNvSpPr/>
            <p:nvPr/>
          </p:nvSpPr>
          <p:spPr>
            <a:xfrm>
              <a:off x="5315" y="680"/>
              <a:ext cx="244" cy="240"/>
            </a:xfrm>
            <a:custGeom>
              <a:avLst/>
              <a:gdLst>
                <a:gd name="txL" fmla="*/ 0 w 304"/>
                <a:gd name="txT" fmla="*/ 0 h 288"/>
                <a:gd name="txR" fmla="*/ 304 w 304"/>
                <a:gd name="txB" fmla="*/ 288 h 288"/>
              </a:gdLst>
              <a:ahLst/>
              <a:cxnLst>
                <a:cxn ang="0">
                  <a:pos x="0" y="0"/>
                </a:cxn>
                <a:cxn ang="0">
                  <a:pos x="2" y="3"/>
                </a:cxn>
                <a:cxn ang="0">
                  <a:pos x="2" y="5"/>
                </a:cxn>
                <a:cxn ang="0">
                  <a:pos x="2" y="3"/>
                </a:cxn>
                <a:cxn ang="0">
                  <a:pos x="0" y="0"/>
                </a:cxn>
              </a:cxnLst>
              <a:rect l="txL" t="txT" r="txR" b="tx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alpha val="100000"/>
                  </a:srgbClr>
                </a:gs>
                <a:gs pos="100000">
                  <a:srgbClr val="808080">
                    <a:alpha val="100000"/>
                  </a:srgbClr>
                </a:gs>
              </a:gsLst>
              <a:lin ang="0" scaled="1"/>
              <a:tileRect/>
            </a:gradFill>
            <a:ln w="9525">
              <a:noFill/>
            </a:ln>
          </p:spPr>
          <p:txBody>
            <a:bodyPr/>
            <a:lstStyle/>
            <a:p>
              <a:endParaRPr lang="zh-CN" altLang="en-US"/>
            </a:p>
          </p:txBody>
        </p:sp>
        <p:sp>
          <p:nvSpPr>
            <p:cNvPr id="147533" name="Oval 122"/>
            <p:cNvSpPr/>
            <p:nvPr/>
          </p:nvSpPr>
          <p:spPr>
            <a:xfrm>
              <a:off x="5516" y="2611"/>
              <a:ext cx="49" cy="93"/>
            </a:xfrm>
            <a:prstGeom prst="ellipse">
              <a:avLst/>
            </a:prstGeom>
            <a:solidFill>
              <a:srgbClr val="333333"/>
            </a:solidFill>
            <a:ln w="9525">
              <a:noFill/>
            </a:ln>
          </p:spPr>
          <p:txBody>
            <a:bodyPr wrap="none" anchor="ctr"/>
            <a:lstStyle/>
            <a:p>
              <a:pPr>
                <a:spcBef>
                  <a:spcPct val="20000"/>
                </a:spcBef>
                <a:buClr>
                  <a:schemeClr val="accent2"/>
                </a:buClr>
                <a:buSzPct val="85000"/>
                <a:buFont typeface="ZapfDingbats" pitchFamily="82" charset="2"/>
              </a:pPr>
              <a:endParaRPr dirty="0">
                <a:latin typeface="Arial" panose="020B0604020202020204" pitchFamily="34" charset="0"/>
              </a:endParaRPr>
            </a:p>
          </p:txBody>
        </p:sp>
        <p:sp>
          <p:nvSpPr>
            <p:cNvPr id="147534" name="Freeform 123"/>
            <p:cNvSpPr/>
            <p:nvPr/>
          </p:nvSpPr>
          <p:spPr>
            <a:xfrm>
              <a:off x="5302" y="2614"/>
              <a:ext cx="245" cy="200"/>
            </a:xfrm>
            <a:custGeom>
              <a:avLst/>
              <a:gdLst>
                <a:gd name="txL" fmla="*/ 0 w 306"/>
                <a:gd name="txT" fmla="*/ 0 h 240"/>
                <a:gd name="txR" fmla="*/ 306 w 306"/>
                <a:gd name="txB" fmla="*/ 240 h 240"/>
              </a:gdLst>
              <a:ahLst/>
              <a:cxnLst>
                <a:cxn ang="0">
                  <a:pos x="0" y="3"/>
                </a:cxn>
                <a:cxn ang="0">
                  <a:pos x="2" y="4"/>
                </a:cxn>
                <a:cxn ang="0">
                  <a:pos x="2" y="3"/>
                </a:cxn>
                <a:cxn ang="0">
                  <a:pos x="2" y="0"/>
                </a:cxn>
                <a:cxn ang="0">
                  <a:pos x="0" y="3"/>
                </a:cxn>
              </a:cxnLst>
              <a:rect l="txL" t="txT" r="txR" b="txB"/>
              <a:pathLst>
                <a:path w="306" h="240">
                  <a:moveTo>
                    <a:pt x="0" y="106"/>
                  </a:moveTo>
                  <a:lnTo>
                    <a:pt x="2" y="240"/>
                  </a:lnTo>
                  <a:lnTo>
                    <a:pt x="306" y="110"/>
                  </a:lnTo>
                  <a:lnTo>
                    <a:pt x="300" y="0"/>
                  </a:lnTo>
                  <a:lnTo>
                    <a:pt x="0" y="106"/>
                  </a:lnTo>
                  <a:close/>
                </a:path>
              </a:pathLst>
            </a:custGeom>
            <a:solidFill>
              <a:srgbClr val="333333">
                <a:alpha val="100000"/>
              </a:srgbClr>
            </a:solidFill>
            <a:ln w="9525">
              <a:noFill/>
            </a:ln>
          </p:spPr>
          <p:txBody>
            <a:bodyPr/>
            <a:lstStyle/>
            <a:p>
              <a:endParaRPr lang="zh-CN" altLang="en-US"/>
            </a:p>
          </p:txBody>
        </p:sp>
        <p:sp>
          <p:nvSpPr>
            <p:cNvPr id="147535" name="AutoShape 124"/>
            <p:cNvSpPr/>
            <p:nvPr/>
          </p:nvSpPr>
          <p:spPr>
            <a:xfrm>
              <a:off x="4140" y="2677"/>
              <a:ext cx="1199" cy="148"/>
            </a:xfrm>
            <a:prstGeom prst="roundRect">
              <a:avLst>
                <a:gd name="adj" fmla="val 50000"/>
              </a:avLst>
            </a:prstGeom>
            <a:solidFill>
              <a:srgbClr val="DDDDDD"/>
            </a:solidFill>
            <a:ln w="9525" cap="flat" cmpd="sng">
              <a:solidFill>
                <a:schemeClr val="tx1"/>
              </a:solidFill>
              <a:prstDash val="solid"/>
              <a:headEnd type="none" w="med" len="med"/>
              <a:tailEnd type="none" w="med" len="med"/>
            </a:ln>
          </p:spPr>
          <p:txBody>
            <a:bodyPr wrap="none" anchor="ctr"/>
            <a:lstStyle/>
            <a:p>
              <a:pPr>
                <a:spcBef>
                  <a:spcPct val="20000"/>
                </a:spcBef>
                <a:buClr>
                  <a:schemeClr val="accent2"/>
                </a:buClr>
                <a:buSzPct val="85000"/>
                <a:buFont typeface="ZapfDingbats" pitchFamily="82" charset="2"/>
              </a:pPr>
              <a:endParaRPr dirty="0">
                <a:latin typeface="Arial" panose="020B0604020202020204" pitchFamily="34" charset="0"/>
              </a:endParaRPr>
            </a:p>
          </p:txBody>
        </p:sp>
        <p:sp>
          <p:nvSpPr>
            <p:cNvPr id="147536" name="AutoShape 125"/>
            <p:cNvSpPr/>
            <p:nvPr/>
          </p:nvSpPr>
          <p:spPr>
            <a:xfrm>
              <a:off x="4206" y="2710"/>
              <a:ext cx="1071" cy="82"/>
            </a:xfrm>
            <a:prstGeom prst="roundRect">
              <a:avLst>
                <a:gd name="adj" fmla="val 50000"/>
              </a:avLst>
            </a:prstGeom>
            <a:gradFill rotWithShape="1">
              <a:gsLst>
                <a:gs pos="0">
                  <a:schemeClr val="tx2"/>
                </a:gs>
                <a:gs pos="100000">
                  <a:schemeClr val="bg2"/>
                </a:gs>
              </a:gsLst>
              <a:lin ang="0" scaled="1"/>
              <a:tileRect/>
            </a:gradFill>
            <a:ln w="9525" cap="flat" cmpd="sng">
              <a:solidFill>
                <a:schemeClr val="tx1"/>
              </a:solidFill>
              <a:prstDash val="solid"/>
              <a:headEnd type="none" w="med" len="med"/>
              <a:tailEnd type="none" w="med" len="med"/>
            </a:ln>
          </p:spPr>
          <p:txBody>
            <a:bodyPr wrap="none" anchor="ctr"/>
            <a:lstStyle/>
            <a:p>
              <a:pPr>
                <a:spcBef>
                  <a:spcPct val="20000"/>
                </a:spcBef>
                <a:buClr>
                  <a:schemeClr val="accent2"/>
                </a:buClr>
                <a:buSzPct val="85000"/>
                <a:buFont typeface="ZapfDingbats" pitchFamily="82" charset="2"/>
              </a:pPr>
              <a:endParaRPr dirty="0">
                <a:latin typeface="Arial" panose="020B0604020202020204" pitchFamily="34" charset="0"/>
              </a:endParaRPr>
            </a:p>
          </p:txBody>
        </p:sp>
        <p:sp>
          <p:nvSpPr>
            <p:cNvPr id="147537" name="Oval 126"/>
            <p:cNvSpPr/>
            <p:nvPr/>
          </p:nvSpPr>
          <p:spPr>
            <a:xfrm>
              <a:off x="4308" y="2381"/>
              <a:ext cx="159" cy="143"/>
            </a:xfrm>
            <a:prstGeom prst="ellipse">
              <a:avLst/>
            </a:prstGeom>
            <a:solidFill>
              <a:srgbClr val="33CC33"/>
            </a:solidFill>
            <a:ln w="9525">
              <a:noFill/>
            </a:ln>
          </p:spPr>
          <p:txBody>
            <a:bodyPr wrap="none" anchor="ctr"/>
            <a:lstStyle/>
            <a:p>
              <a:pPr>
                <a:spcBef>
                  <a:spcPct val="20000"/>
                </a:spcBef>
                <a:buClr>
                  <a:schemeClr val="accent2"/>
                </a:buClr>
                <a:buSzPct val="85000"/>
                <a:buFont typeface="ZapfDingbats" pitchFamily="82" charset="2"/>
              </a:pPr>
              <a:endParaRPr dirty="0">
                <a:latin typeface="Arial" panose="020B0604020202020204" pitchFamily="34" charset="0"/>
              </a:endParaRPr>
            </a:p>
          </p:txBody>
        </p:sp>
        <p:sp>
          <p:nvSpPr>
            <p:cNvPr id="147538" name="Oval 127"/>
            <p:cNvSpPr/>
            <p:nvPr/>
          </p:nvSpPr>
          <p:spPr>
            <a:xfrm>
              <a:off x="4485" y="2386"/>
              <a:ext cx="159" cy="143"/>
            </a:xfrm>
            <a:prstGeom prst="ellipse">
              <a:avLst/>
            </a:prstGeom>
            <a:solidFill>
              <a:srgbClr val="FF0000"/>
            </a:solidFill>
            <a:ln w="9525">
              <a:noFill/>
            </a:ln>
          </p:spPr>
          <p:txBody>
            <a:bodyPr wrap="none" anchor="ctr"/>
            <a:lstStyle/>
            <a:p>
              <a:pPr algn="ctr" eaLnBrk="1" hangingPunct="1"/>
              <a:endParaRPr sz="1800" dirty="0">
                <a:solidFill>
                  <a:srgbClr val="FF0000"/>
                </a:solidFill>
                <a:latin typeface="Arial" panose="020B0604020202020204" pitchFamily="34" charset="0"/>
                <a:ea typeface="Arial" panose="020B0604020202020204" pitchFamily="34" charset="0"/>
              </a:endParaRPr>
            </a:p>
          </p:txBody>
        </p:sp>
        <p:sp>
          <p:nvSpPr>
            <p:cNvPr id="147539" name="Oval 128"/>
            <p:cNvSpPr/>
            <p:nvPr/>
          </p:nvSpPr>
          <p:spPr>
            <a:xfrm>
              <a:off x="4662" y="2381"/>
              <a:ext cx="159" cy="143"/>
            </a:xfrm>
            <a:prstGeom prst="ellipse">
              <a:avLst/>
            </a:prstGeom>
            <a:solidFill>
              <a:srgbClr val="33CC33"/>
            </a:solidFill>
            <a:ln w="9525">
              <a:noFill/>
            </a:ln>
          </p:spPr>
          <p:txBody>
            <a:bodyPr wrap="none" anchor="ctr"/>
            <a:lstStyle/>
            <a:p>
              <a:pPr>
                <a:spcBef>
                  <a:spcPct val="20000"/>
                </a:spcBef>
                <a:buClr>
                  <a:schemeClr val="accent2"/>
                </a:buClr>
                <a:buSzPct val="85000"/>
                <a:buFont typeface="ZapfDingbats" pitchFamily="82" charset="2"/>
              </a:pPr>
              <a:endParaRPr dirty="0">
                <a:latin typeface="Arial" panose="020B0604020202020204" pitchFamily="34" charset="0"/>
              </a:endParaRPr>
            </a:p>
          </p:txBody>
        </p:sp>
        <p:sp>
          <p:nvSpPr>
            <p:cNvPr id="147540" name="Rectangle 129"/>
            <p:cNvSpPr/>
            <p:nvPr/>
          </p:nvSpPr>
          <p:spPr>
            <a:xfrm>
              <a:off x="5060" y="1833"/>
              <a:ext cx="89" cy="762"/>
            </a:xfrm>
            <a:prstGeom prst="rect">
              <a:avLst/>
            </a:prstGeom>
            <a:solidFill>
              <a:srgbClr val="292929"/>
            </a:solidFill>
            <a:ln w="9525" cap="flat" cmpd="sng">
              <a:solidFill>
                <a:schemeClr val="tx1"/>
              </a:solidFill>
              <a:prstDash val="solid"/>
              <a:miter/>
              <a:headEnd type="none" w="med" len="med"/>
              <a:tailEnd type="none" w="med" len="med"/>
            </a:ln>
          </p:spPr>
          <p:txBody>
            <a:bodyPr wrap="none" anchor="ctr"/>
            <a:lstStyle/>
            <a:p>
              <a:pPr>
                <a:spcBef>
                  <a:spcPct val="20000"/>
                </a:spcBef>
                <a:buClr>
                  <a:schemeClr val="accent2"/>
                </a:buClr>
                <a:buSzPct val="85000"/>
                <a:buFont typeface="ZapfDingbats" pitchFamily="82" charset="2"/>
              </a:pPr>
              <a:endParaRPr dirty="0">
                <a:latin typeface="Arial" panose="020B0604020202020204" pitchFamily="34" charset="0"/>
              </a:endParaRPr>
            </a:p>
          </p:txBody>
        </p:sp>
      </p:grpSp>
      <p:grpSp>
        <p:nvGrpSpPr>
          <p:cNvPr id="147466" name="Group 20"/>
          <p:cNvGrpSpPr/>
          <p:nvPr/>
        </p:nvGrpSpPr>
        <p:grpSpPr>
          <a:xfrm>
            <a:off x="5831523" y="4843462"/>
            <a:ext cx="809625" cy="1049338"/>
            <a:chOff x="4296" y="2627"/>
            <a:chExt cx="510" cy="661"/>
          </a:xfrm>
        </p:grpSpPr>
        <p:sp>
          <p:nvSpPr>
            <p:cNvPr id="147502" name="Rectangle 21"/>
            <p:cNvSpPr/>
            <p:nvPr/>
          </p:nvSpPr>
          <p:spPr>
            <a:xfrm>
              <a:off x="4296" y="2652"/>
              <a:ext cx="510" cy="636"/>
            </a:xfrm>
            <a:prstGeom prst="rect">
              <a:avLst/>
            </a:prstGeom>
            <a:solidFill>
              <a:schemeClr val="accent2"/>
            </a:solidFill>
            <a:ln w="19050" cap="flat" cmpd="sng">
              <a:solidFill>
                <a:schemeClr val="tx1"/>
              </a:solidFill>
              <a:prstDash val="solid"/>
              <a:miter/>
              <a:headEnd type="none" w="med" len="med"/>
              <a:tailEnd type="none" w="med" len="med"/>
            </a:ln>
          </p:spPr>
          <p:txBody>
            <a:bodyPr wrap="none" anchor="ctr"/>
            <a:lstStyle/>
            <a:p>
              <a:pPr>
                <a:spcBef>
                  <a:spcPct val="20000"/>
                </a:spcBef>
                <a:buClr>
                  <a:schemeClr val="accent2"/>
                </a:buClr>
                <a:buSzPct val="85000"/>
                <a:buFont typeface="ZapfDingbats" pitchFamily="82" charset="2"/>
              </a:pPr>
              <a:endParaRPr sz="2400" dirty="0">
                <a:latin typeface="Arial" panose="020B0604020202020204" pitchFamily="34" charset="0"/>
              </a:endParaRPr>
            </a:p>
          </p:txBody>
        </p:sp>
        <p:sp>
          <p:nvSpPr>
            <p:cNvPr id="147503" name="Text Box 22"/>
            <p:cNvSpPr txBox="1"/>
            <p:nvPr/>
          </p:nvSpPr>
          <p:spPr>
            <a:xfrm>
              <a:off x="4352" y="2627"/>
              <a:ext cx="375" cy="368"/>
            </a:xfrm>
            <a:prstGeom prst="rect">
              <a:avLst/>
            </a:prstGeom>
            <a:noFill/>
            <a:ln w="9525">
              <a:noFill/>
            </a:ln>
          </p:spPr>
          <p:txBody>
            <a:bodyPr wrap="none">
              <a:spAutoFit/>
            </a:bodyPr>
            <a:lstStyle/>
            <a:p>
              <a:pPr algn="ctr"/>
              <a:r>
                <a:rPr lang="zh-CN" altLang="en-US" sz="1600" dirty="0">
                  <a:latin typeface="Arial" panose="020B0604020202020204" pitchFamily="34" charset="0"/>
                </a:rPr>
                <a:t>传输</a:t>
              </a:r>
            </a:p>
            <a:p>
              <a:pPr algn="ctr"/>
              <a:r>
                <a:rPr lang="zh-CN" altLang="en-US" sz="1600" dirty="0">
                  <a:latin typeface="Arial" panose="020B0604020202020204" pitchFamily="34" charset="0"/>
                </a:rPr>
                <a:t>代理</a:t>
              </a:r>
              <a:endParaRPr lang="zh-CN" altLang="en-US" sz="2400" dirty="0">
                <a:latin typeface="Arial" panose="020B0604020202020204" pitchFamily="34" charset="0"/>
              </a:endParaRPr>
            </a:p>
          </p:txBody>
        </p:sp>
        <p:sp>
          <p:nvSpPr>
            <p:cNvPr id="147504" name="Rectangle 23"/>
            <p:cNvSpPr/>
            <p:nvPr/>
          </p:nvSpPr>
          <p:spPr>
            <a:xfrm>
              <a:off x="4320" y="3006"/>
              <a:ext cx="450" cy="120"/>
            </a:xfrm>
            <a:prstGeom prst="rect">
              <a:avLst/>
            </a:prstGeom>
            <a:solidFill>
              <a:srgbClr val="00FF00"/>
            </a:solidFill>
            <a:ln w="19050" cap="flat" cmpd="sng">
              <a:solidFill>
                <a:schemeClr val="tx1"/>
              </a:solidFill>
              <a:prstDash val="solid"/>
              <a:miter/>
              <a:headEnd type="none" w="med" len="med"/>
              <a:tailEnd type="none" w="med" len="med"/>
            </a:ln>
          </p:spPr>
          <p:txBody>
            <a:bodyPr wrap="none" anchor="ctr"/>
            <a:lstStyle/>
            <a:p>
              <a:pPr>
                <a:spcBef>
                  <a:spcPct val="20000"/>
                </a:spcBef>
                <a:buClr>
                  <a:schemeClr val="accent2"/>
                </a:buClr>
                <a:buSzPct val="85000"/>
                <a:buFont typeface="ZapfDingbats" pitchFamily="82" charset="2"/>
              </a:pPr>
              <a:endParaRPr sz="2400" dirty="0">
                <a:latin typeface="Arial" panose="020B0604020202020204" pitchFamily="34" charset="0"/>
              </a:endParaRPr>
            </a:p>
          </p:txBody>
        </p:sp>
        <p:sp>
          <p:nvSpPr>
            <p:cNvPr id="147505" name="Line 24"/>
            <p:cNvSpPr/>
            <p:nvPr/>
          </p:nvSpPr>
          <p:spPr>
            <a:xfrm>
              <a:off x="4369" y="3034"/>
              <a:ext cx="0" cy="72"/>
            </a:xfrm>
            <a:prstGeom prst="line">
              <a:avLst/>
            </a:prstGeom>
            <a:ln w="19050" cap="flat" cmpd="sng">
              <a:solidFill>
                <a:schemeClr val="tx1"/>
              </a:solidFill>
              <a:prstDash val="solid"/>
              <a:headEnd type="none" w="med" len="med"/>
              <a:tailEnd type="none" w="med" len="med"/>
            </a:ln>
          </p:spPr>
        </p:sp>
        <p:sp>
          <p:nvSpPr>
            <p:cNvPr id="147506" name="Line 25"/>
            <p:cNvSpPr/>
            <p:nvPr/>
          </p:nvSpPr>
          <p:spPr>
            <a:xfrm>
              <a:off x="4478" y="3033"/>
              <a:ext cx="0" cy="72"/>
            </a:xfrm>
            <a:prstGeom prst="line">
              <a:avLst/>
            </a:prstGeom>
            <a:ln w="19050" cap="flat" cmpd="sng">
              <a:solidFill>
                <a:schemeClr val="tx1"/>
              </a:solidFill>
              <a:prstDash val="solid"/>
              <a:headEnd type="none" w="med" len="med"/>
              <a:tailEnd type="none" w="med" len="med"/>
            </a:ln>
          </p:spPr>
        </p:sp>
        <p:sp>
          <p:nvSpPr>
            <p:cNvPr id="147507" name="Line 26"/>
            <p:cNvSpPr/>
            <p:nvPr/>
          </p:nvSpPr>
          <p:spPr>
            <a:xfrm>
              <a:off x="4533" y="3035"/>
              <a:ext cx="0" cy="72"/>
            </a:xfrm>
            <a:prstGeom prst="line">
              <a:avLst/>
            </a:prstGeom>
            <a:ln w="19050" cap="flat" cmpd="sng">
              <a:solidFill>
                <a:schemeClr val="tx1"/>
              </a:solidFill>
              <a:prstDash val="solid"/>
              <a:headEnd type="none" w="med" len="med"/>
              <a:tailEnd type="none" w="med" len="med"/>
            </a:ln>
          </p:spPr>
        </p:sp>
        <p:sp>
          <p:nvSpPr>
            <p:cNvPr id="147508" name="Line 27"/>
            <p:cNvSpPr/>
            <p:nvPr/>
          </p:nvSpPr>
          <p:spPr>
            <a:xfrm>
              <a:off x="4590" y="3033"/>
              <a:ext cx="0" cy="72"/>
            </a:xfrm>
            <a:prstGeom prst="line">
              <a:avLst/>
            </a:prstGeom>
            <a:ln w="19050" cap="flat" cmpd="sng">
              <a:solidFill>
                <a:schemeClr val="tx1"/>
              </a:solidFill>
              <a:prstDash val="solid"/>
              <a:headEnd type="none" w="med" len="med"/>
              <a:tailEnd type="none" w="med" len="med"/>
            </a:ln>
          </p:spPr>
        </p:sp>
        <p:sp>
          <p:nvSpPr>
            <p:cNvPr id="147509" name="Line 28"/>
            <p:cNvSpPr/>
            <p:nvPr/>
          </p:nvSpPr>
          <p:spPr>
            <a:xfrm>
              <a:off x="4651" y="3033"/>
              <a:ext cx="0" cy="72"/>
            </a:xfrm>
            <a:prstGeom prst="line">
              <a:avLst/>
            </a:prstGeom>
            <a:ln w="19050" cap="flat" cmpd="sng">
              <a:solidFill>
                <a:schemeClr val="tx1"/>
              </a:solidFill>
              <a:prstDash val="solid"/>
              <a:headEnd type="none" w="med" len="med"/>
              <a:tailEnd type="none" w="med" len="med"/>
            </a:ln>
          </p:spPr>
        </p:sp>
        <p:sp>
          <p:nvSpPr>
            <p:cNvPr id="147510" name="Line 29"/>
            <p:cNvSpPr/>
            <p:nvPr/>
          </p:nvSpPr>
          <p:spPr>
            <a:xfrm>
              <a:off x="4707" y="3033"/>
              <a:ext cx="0" cy="72"/>
            </a:xfrm>
            <a:prstGeom prst="line">
              <a:avLst/>
            </a:prstGeom>
            <a:ln w="19050" cap="flat" cmpd="sng">
              <a:solidFill>
                <a:schemeClr val="tx1"/>
              </a:solidFill>
              <a:prstDash val="solid"/>
              <a:headEnd type="none" w="med" len="med"/>
              <a:tailEnd type="none" w="med" len="med"/>
            </a:ln>
          </p:spPr>
        </p:sp>
        <p:sp>
          <p:nvSpPr>
            <p:cNvPr id="147511" name="Line 30"/>
            <p:cNvSpPr/>
            <p:nvPr/>
          </p:nvSpPr>
          <p:spPr>
            <a:xfrm>
              <a:off x="4422" y="3034"/>
              <a:ext cx="0" cy="72"/>
            </a:xfrm>
            <a:prstGeom prst="line">
              <a:avLst/>
            </a:prstGeom>
            <a:ln w="19050" cap="flat" cmpd="sng">
              <a:solidFill>
                <a:schemeClr val="tx1"/>
              </a:solidFill>
              <a:prstDash val="solid"/>
              <a:headEnd type="none" w="med" len="med"/>
              <a:tailEnd type="none" w="med" len="med"/>
            </a:ln>
          </p:spPr>
        </p:sp>
        <p:sp>
          <p:nvSpPr>
            <p:cNvPr id="147512" name="Rectangle 31"/>
            <p:cNvSpPr/>
            <p:nvPr/>
          </p:nvSpPr>
          <p:spPr>
            <a:xfrm>
              <a:off x="4328" y="3173"/>
              <a:ext cx="64" cy="93"/>
            </a:xfrm>
            <a:prstGeom prst="rect">
              <a:avLst/>
            </a:prstGeom>
            <a:solidFill>
              <a:srgbClr val="FFFF00"/>
            </a:solidFill>
            <a:ln w="9525" cap="flat" cmpd="sng">
              <a:solidFill>
                <a:schemeClr val="tx1"/>
              </a:solidFill>
              <a:prstDash val="solid"/>
              <a:miter/>
              <a:headEnd type="none" w="med" len="med"/>
              <a:tailEnd type="none" w="med" len="med"/>
            </a:ln>
          </p:spPr>
          <p:txBody>
            <a:bodyPr wrap="none" anchor="ctr"/>
            <a:lstStyle/>
            <a:p>
              <a:pPr>
                <a:spcBef>
                  <a:spcPct val="20000"/>
                </a:spcBef>
                <a:buClr>
                  <a:schemeClr val="accent2"/>
                </a:buClr>
                <a:buSzPct val="85000"/>
                <a:buFont typeface="ZapfDingbats" pitchFamily="82" charset="2"/>
              </a:pPr>
              <a:endParaRPr sz="2400" dirty="0">
                <a:latin typeface="Arial" panose="020B0604020202020204" pitchFamily="34" charset="0"/>
              </a:endParaRPr>
            </a:p>
          </p:txBody>
        </p:sp>
        <p:sp>
          <p:nvSpPr>
            <p:cNvPr id="147513" name="Rectangle 32"/>
            <p:cNvSpPr/>
            <p:nvPr/>
          </p:nvSpPr>
          <p:spPr>
            <a:xfrm>
              <a:off x="4414" y="3173"/>
              <a:ext cx="64" cy="93"/>
            </a:xfrm>
            <a:prstGeom prst="rect">
              <a:avLst/>
            </a:prstGeom>
            <a:solidFill>
              <a:srgbClr val="FFFF00"/>
            </a:solidFill>
            <a:ln w="9525" cap="flat" cmpd="sng">
              <a:solidFill>
                <a:schemeClr val="tx1"/>
              </a:solidFill>
              <a:prstDash val="solid"/>
              <a:miter/>
              <a:headEnd type="none" w="med" len="med"/>
              <a:tailEnd type="none" w="med" len="med"/>
            </a:ln>
          </p:spPr>
          <p:txBody>
            <a:bodyPr wrap="none" anchor="ctr"/>
            <a:lstStyle/>
            <a:p>
              <a:pPr>
                <a:spcBef>
                  <a:spcPct val="20000"/>
                </a:spcBef>
                <a:buClr>
                  <a:schemeClr val="accent2"/>
                </a:buClr>
                <a:buSzPct val="85000"/>
                <a:buFont typeface="ZapfDingbats" pitchFamily="82" charset="2"/>
              </a:pPr>
              <a:endParaRPr sz="2400" dirty="0">
                <a:latin typeface="Arial" panose="020B0604020202020204" pitchFamily="34" charset="0"/>
              </a:endParaRPr>
            </a:p>
          </p:txBody>
        </p:sp>
        <p:sp>
          <p:nvSpPr>
            <p:cNvPr id="147514" name="Rectangle 33"/>
            <p:cNvSpPr/>
            <p:nvPr/>
          </p:nvSpPr>
          <p:spPr>
            <a:xfrm>
              <a:off x="4500" y="3172"/>
              <a:ext cx="64" cy="93"/>
            </a:xfrm>
            <a:prstGeom prst="rect">
              <a:avLst/>
            </a:prstGeom>
            <a:solidFill>
              <a:srgbClr val="FFFF00"/>
            </a:solidFill>
            <a:ln w="9525" cap="flat" cmpd="sng">
              <a:solidFill>
                <a:schemeClr val="tx1"/>
              </a:solidFill>
              <a:prstDash val="solid"/>
              <a:miter/>
              <a:headEnd type="none" w="med" len="med"/>
              <a:tailEnd type="none" w="med" len="med"/>
            </a:ln>
          </p:spPr>
          <p:txBody>
            <a:bodyPr wrap="none" anchor="ctr"/>
            <a:lstStyle/>
            <a:p>
              <a:pPr>
                <a:spcBef>
                  <a:spcPct val="20000"/>
                </a:spcBef>
                <a:buClr>
                  <a:schemeClr val="accent2"/>
                </a:buClr>
                <a:buSzPct val="85000"/>
                <a:buFont typeface="ZapfDingbats" pitchFamily="82" charset="2"/>
              </a:pPr>
              <a:endParaRPr sz="2400" dirty="0">
                <a:latin typeface="Arial" panose="020B0604020202020204" pitchFamily="34" charset="0"/>
              </a:endParaRPr>
            </a:p>
          </p:txBody>
        </p:sp>
        <p:sp>
          <p:nvSpPr>
            <p:cNvPr id="147515" name="Rectangle 34"/>
            <p:cNvSpPr/>
            <p:nvPr/>
          </p:nvSpPr>
          <p:spPr>
            <a:xfrm>
              <a:off x="4597" y="3170"/>
              <a:ext cx="64" cy="93"/>
            </a:xfrm>
            <a:prstGeom prst="rect">
              <a:avLst/>
            </a:prstGeom>
            <a:solidFill>
              <a:srgbClr val="FFFF00"/>
            </a:solidFill>
            <a:ln w="9525" cap="flat" cmpd="sng">
              <a:solidFill>
                <a:schemeClr val="tx1"/>
              </a:solidFill>
              <a:prstDash val="solid"/>
              <a:miter/>
              <a:headEnd type="none" w="med" len="med"/>
              <a:tailEnd type="none" w="med" len="med"/>
            </a:ln>
          </p:spPr>
          <p:txBody>
            <a:bodyPr wrap="none" anchor="ctr"/>
            <a:lstStyle/>
            <a:p>
              <a:pPr>
                <a:spcBef>
                  <a:spcPct val="20000"/>
                </a:spcBef>
                <a:buClr>
                  <a:schemeClr val="accent2"/>
                </a:buClr>
                <a:buSzPct val="85000"/>
                <a:buFont typeface="ZapfDingbats" pitchFamily="82" charset="2"/>
              </a:pPr>
              <a:endParaRPr sz="2400" dirty="0">
                <a:latin typeface="Arial" panose="020B0604020202020204" pitchFamily="34" charset="0"/>
              </a:endParaRPr>
            </a:p>
          </p:txBody>
        </p:sp>
        <p:sp>
          <p:nvSpPr>
            <p:cNvPr id="147516" name="Rectangle 35"/>
            <p:cNvSpPr/>
            <p:nvPr/>
          </p:nvSpPr>
          <p:spPr>
            <a:xfrm>
              <a:off x="4693" y="3170"/>
              <a:ext cx="64" cy="93"/>
            </a:xfrm>
            <a:prstGeom prst="rect">
              <a:avLst/>
            </a:prstGeom>
            <a:solidFill>
              <a:srgbClr val="FFFF00"/>
            </a:solidFill>
            <a:ln w="9525" cap="flat" cmpd="sng">
              <a:solidFill>
                <a:schemeClr val="tx1"/>
              </a:solidFill>
              <a:prstDash val="solid"/>
              <a:miter/>
              <a:headEnd type="none" w="med" len="med"/>
              <a:tailEnd type="none" w="med" len="med"/>
            </a:ln>
          </p:spPr>
          <p:txBody>
            <a:bodyPr wrap="none" anchor="ctr"/>
            <a:lstStyle/>
            <a:p>
              <a:pPr>
                <a:spcBef>
                  <a:spcPct val="20000"/>
                </a:spcBef>
                <a:buClr>
                  <a:schemeClr val="accent2"/>
                </a:buClr>
                <a:buSzPct val="85000"/>
                <a:buFont typeface="ZapfDingbats" pitchFamily="82" charset="2"/>
              </a:pPr>
              <a:endParaRPr sz="2400" dirty="0">
                <a:latin typeface="Arial" panose="020B0604020202020204" pitchFamily="34" charset="0"/>
              </a:endParaRPr>
            </a:p>
          </p:txBody>
        </p:sp>
      </p:grpSp>
      <p:pic>
        <p:nvPicPr>
          <p:cNvPr id="147467" name="Picture 36" descr="Alice"/>
          <p:cNvPicPr>
            <a:picLocks noChangeAspect="1"/>
          </p:cNvPicPr>
          <p:nvPr/>
        </p:nvPicPr>
        <p:blipFill>
          <a:blip r:embed="rId3"/>
          <a:stretch>
            <a:fillRect/>
          </a:stretch>
        </p:blipFill>
        <p:spPr>
          <a:xfrm>
            <a:off x="3426460" y="5008562"/>
            <a:ext cx="561975" cy="693738"/>
          </a:xfrm>
          <a:prstGeom prst="rect">
            <a:avLst/>
          </a:prstGeom>
          <a:noFill/>
          <a:ln w="9525">
            <a:noFill/>
          </a:ln>
        </p:spPr>
      </p:pic>
      <p:pic>
        <p:nvPicPr>
          <p:cNvPr id="147468" name="Picture 37" descr="Bob"/>
          <p:cNvPicPr>
            <a:picLocks noChangeAspect="1"/>
          </p:cNvPicPr>
          <p:nvPr/>
        </p:nvPicPr>
        <p:blipFill>
          <a:blip r:embed="rId4"/>
          <a:stretch>
            <a:fillRect/>
          </a:stretch>
        </p:blipFill>
        <p:spPr>
          <a:xfrm>
            <a:off x="10816273" y="4913312"/>
            <a:ext cx="676275" cy="690563"/>
          </a:xfrm>
          <a:prstGeom prst="rect">
            <a:avLst/>
          </a:prstGeom>
          <a:noFill/>
          <a:ln w="9525">
            <a:noFill/>
          </a:ln>
        </p:spPr>
      </p:pic>
      <p:grpSp>
        <p:nvGrpSpPr>
          <p:cNvPr id="147469" name="Group 48"/>
          <p:cNvGrpSpPr/>
          <p:nvPr/>
        </p:nvGrpSpPr>
        <p:grpSpPr>
          <a:xfrm>
            <a:off x="8022273" y="4789487"/>
            <a:ext cx="809625" cy="1049338"/>
            <a:chOff x="4296" y="2627"/>
            <a:chExt cx="510" cy="661"/>
          </a:xfrm>
        </p:grpSpPr>
        <p:sp>
          <p:nvSpPr>
            <p:cNvPr id="147487" name="Rectangle 49"/>
            <p:cNvSpPr/>
            <p:nvPr/>
          </p:nvSpPr>
          <p:spPr>
            <a:xfrm>
              <a:off x="4296" y="2652"/>
              <a:ext cx="510" cy="636"/>
            </a:xfrm>
            <a:prstGeom prst="rect">
              <a:avLst/>
            </a:prstGeom>
            <a:solidFill>
              <a:schemeClr val="accent2"/>
            </a:solidFill>
            <a:ln w="19050" cap="flat" cmpd="sng">
              <a:solidFill>
                <a:schemeClr val="tx1"/>
              </a:solidFill>
              <a:prstDash val="solid"/>
              <a:miter/>
              <a:headEnd type="none" w="med" len="med"/>
              <a:tailEnd type="none" w="med" len="med"/>
            </a:ln>
          </p:spPr>
          <p:txBody>
            <a:bodyPr wrap="none" anchor="ctr"/>
            <a:lstStyle/>
            <a:p>
              <a:pPr>
                <a:spcBef>
                  <a:spcPct val="20000"/>
                </a:spcBef>
                <a:buClr>
                  <a:schemeClr val="accent2"/>
                </a:buClr>
                <a:buSzPct val="85000"/>
                <a:buFont typeface="ZapfDingbats" pitchFamily="82" charset="2"/>
              </a:pPr>
              <a:endParaRPr sz="2400" dirty="0">
                <a:latin typeface="Arial" panose="020B0604020202020204" pitchFamily="34" charset="0"/>
              </a:endParaRPr>
            </a:p>
          </p:txBody>
        </p:sp>
        <p:sp>
          <p:nvSpPr>
            <p:cNvPr id="147488" name="Text Box 50"/>
            <p:cNvSpPr txBox="1"/>
            <p:nvPr/>
          </p:nvSpPr>
          <p:spPr>
            <a:xfrm>
              <a:off x="4352" y="2627"/>
              <a:ext cx="375" cy="368"/>
            </a:xfrm>
            <a:prstGeom prst="rect">
              <a:avLst/>
            </a:prstGeom>
            <a:noFill/>
            <a:ln w="9525">
              <a:noFill/>
            </a:ln>
          </p:spPr>
          <p:txBody>
            <a:bodyPr wrap="none">
              <a:spAutoFit/>
            </a:bodyPr>
            <a:lstStyle/>
            <a:p>
              <a:pPr algn="ctr"/>
              <a:r>
                <a:rPr lang="zh-CN" altLang="en-US" sz="1600" dirty="0">
                  <a:latin typeface="Arial" panose="020B0604020202020204" pitchFamily="34" charset="0"/>
                </a:rPr>
                <a:t>传输</a:t>
              </a:r>
            </a:p>
            <a:p>
              <a:pPr algn="ctr"/>
              <a:r>
                <a:rPr lang="zh-CN" altLang="en-US" sz="1600" dirty="0">
                  <a:latin typeface="Arial" panose="020B0604020202020204" pitchFamily="34" charset="0"/>
                </a:rPr>
                <a:t>代理</a:t>
              </a:r>
              <a:endParaRPr lang="zh-CN" altLang="en-US" sz="2400" dirty="0">
                <a:latin typeface="Arial" panose="020B0604020202020204" pitchFamily="34" charset="0"/>
              </a:endParaRPr>
            </a:p>
          </p:txBody>
        </p:sp>
        <p:sp>
          <p:nvSpPr>
            <p:cNvPr id="147489" name="Rectangle 51"/>
            <p:cNvSpPr/>
            <p:nvPr/>
          </p:nvSpPr>
          <p:spPr>
            <a:xfrm>
              <a:off x="4320" y="3006"/>
              <a:ext cx="450" cy="120"/>
            </a:xfrm>
            <a:prstGeom prst="rect">
              <a:avLst/>
            </a:prstGeom>
            <a:solidFill>
              <a:srgbClr val="00FF00"/>
            </a:solidFill>
            <a:ln w="19050" cap="flat" cmpd="sng">
              <a:solidFill>
                <a:schemeClr val="tx1"/>
              </a:solidFill>
              <a:prstDash val="solid"/>
              <a:miter/>
              <a:headEnd type="none" w="med" len="med"/>
              <a:tailEnd type="none" w="med" len="med"/>
            </a:ln>
          </p:spPr>
          <p:txBody>
            <a:bodyPr wrap="none" anchor="ctr"/>
            <a:lstStyle/>
            <a:p>
              <a:pPr>
                <a:spcBef>
                  <a:spcPct val="20000"/>
                </a:spcBef>
                <a:buClr>
                  <a:schemeClr val="accent2"/>
                </a:buClr>
                <a:buSzPct val="85000"/>
                <a:buFont typeface="ZapfDingbats" pitchFamily="82" charset="2"/>
              </a:pPr>
              <a:endParaRPr sz="2400" dirty="0">
                <a:latin typeface="Arial" panose="020B0604020202020204" pitchFamily="34" charset="0"/>
              </a:endParaRPr>
            </a:p>
          </p:txBody>
        </p:sp>
        <p:sp>
          <p:nvSpPr>
            <p:cNvPr id="147490" name="Line 52"/>
            <p:cNvSpPr/>
            <p:nvPr/>
          </p:nvSpPr>
          <p:spPr>
            <a:xfrm>
              <a:off x="4369" y="3034"/>
              <a:ext cx="0" cy="72"/>
            </a:xfrm>
            <a:prstGeom prst="line">
              <a:avLst/>
            </a:prstGeom>
            <a:ln w="19050" cap="flat" cmpd="sng">
              <a:solidFill>
                <a:schemeClr val="tx1"/>
              </a:solidFill>
              <a:prstDash val="solid"/>
              <a:headEnd type="none" w="med" len="med"/>
              <a:tailEnd type="none" w="med" len="med"/>
            </a:ln>
          </p:spPr>
        </p:sp>
        <p:sp>
          <p:nvSpPr>
            <p:cNvPr id="147491" name="Line 53"/>
            <p:cNvSpPr/>
            <p:nvPr/>
          </p:nvSpPr>
          <p:spPr>
            <a:xfrm>
              <a:off x="4478" y="3033"/>
              <a:ext cx="0" cy="72"/>
            </a:xfrm>
            <a:prstGeom prst="line">
              <a:avLst/>
            </a:prstGeom>
            <a:ln w="19050" cap="flat" cmpd="sng">
              <a:solidFill>
                <a:schemeClr val="tx1"/>
              </a:solidFill>
              <a:prstDash val="solid"/>
              <a:headEnd type="none" w="med" len="med"/>
              <a:tailEnd type="none" w="med" len="med"/>
            </a:ln>
          </p:spPr>
        </p:sp>
        <p:sp>
          <p:nvSpPr>
            <p:cNvPr id="147492" name="Line 54"/>
            <p:cNvSpPr/>
            <p:nvPr/>
          </p:nvSpPr>
          <p:spPr>
            <a:xfrm>
              <a:off x="4533" y="3035"/>
              <a:ext cx="0" cy="72"/>
            </a:xfrm>
            <a:prstGeom prst="line">
              <a:avLst/>
            </a:prstGeom>
            <a:ln w="19050" cap="flat" cmpd="sng">
              <a:solidFill>
                <a:schemeClr val="tx1"/>
              </a:solidFill>
              <a:prstDash val="solid"/>
              <a:headEnd type="none" w="med" len="med"/>
              <a:tailEnd type="none" w="med" len="med"/>
            </a:ln>
          </p:spPr>
        </p:sp>
        <p:sp>
          <p:nvSpPr>
            <p:cNvPr id="147493" name="Line 55"/>
            <p:cNvSpPr/>
            <p:nvPr/>
          </p:nvSpPr>
          <p:spPr>
            <a:xfrm>
              <a:off x="4590" y="3033"/>
              <a:ext cx="0" cy="72"/>
            </a:xfrm>
            <a:prstGeom prst="line">
              <a:avLst/>
            </a:prstGeom>
            <a:ln w="19050" cap="flat" cmpd="sng">
              <a:solidFill>
                <a:schemeClr val="tx1"/>
              </a:solidFill>
              <a:prstDash val="solid"/>
              <a:headEnd type="none" w="med" len="med"/>
              <a:tailEnd type="none" w="med" len="med"/>
            </a:ln>
          </p:spPr>
        </p:sp>
        <p:sp>
          <p:nvSpPr>
            <p:cNvPr id="147494" name="Line 56"/>
            <p:cNvSpPr/>
            <p:nvPr/>
          </p:nvSpPr>
          <p:spPr>
            <a:xfrm>
              <a:off x="4651" y="3033"/>
              <a:ext cx="0" cy="72"/>
            </a:xfrm>
            <a:prstGeom prst="line">
              <a:avLst/>
            </a:prstGeom>
            <a:ln w="19050" cap="flat" cmpd="sng">
              <a:solidFill>
                <a:schemeClr val="tx1"/>
              </a:solidFill>
              <a:prstDash val="solid"/>
              <a:headEnd type="none" w="med" len="med"/>
              <a:tailEnd type="none" w="med" len="med"/>
            </a:ln>
          </p:spPr>
        </p:sp>
        <p:sp>
          <p:nvSpPr>
            <p:cNvPr id="147495" name="Line 57"/>
            <p:cNvSpPr/>
            <p:nvPr/>
          </p:nvSpPr>
          <p:spPr>
            <a:xfrm>
              <a:off x="4707" y="3033"/>
              <a:ext cx="0" cy="72"/>
            </a:xfrm>
            <a:prstGeom prst="line">
              <a:avLst/>
            </a:prstGeom>
            <a:ln w="19050" cap="flat" cmpd="sng">
              <a:solidFill>
                <a:schemeClr val="tx1"/>
              </a:solidFill>
              <a:prstDash val="solid"/>
              <a:headEnd type="none" w="med" len="med"/>
              <a:tailEnd type="none" w="med" len="med"/>
            </a:ln>
          </p:spPr>
        </p:sp>
        <p:sp>
          <p:nvSpPr>
            <p:cNvPr id="147496" name="Line 58"/>
            <p:cNvSpPr/>
            <p:nvPr/>
          </p:nvSpPr>
          <p:spPr>
            <a:xfrm>
              <a:off x="4422" y="3034"/>
              <a:ext cx="0" cy="72"/>
            </a:xfrm>
            <a:prstGeom prst="line">
              <a:avLst/>
            </a:prstGeom>
            <a:ln w="19050" cap="flat" cmpd="sng">
              <a:solidFill>
                <a:schemeClr val="tx1"/>
              </a:solidFill>
              <a:prstDash val="solid"/>
              <a:headEnd type="none" w="med" len="med"/>
              <a:tailEnd type="none" w="med" len="med"/>
            </a:ln>
          </p:spPr>
        </p:sp>
        <p:sp>
          <p:nvSpPr>
            <p:cNvPr id="147497" name="Rectangle 59"/>
            <p:cNvSpPr/>
            <p:nvPr/>
          </p:nvSpPr>
          <p:spPr>
            <a:xfrm>
              <a:off x="4328" y="3173"/>
              <a:ext cx="64" cy="93"/>
            </a:xfrm>
            <a:prstGeom prst="rect">
              <a:avLst/>
            </a:prstGeom>
            <a:solidFill>
              <a:srgbClr val="FFFF00"/>
            </a:solidFill>
            <a:ln w="9525" cap="flat" cmpd="sng">
              <a:solidFill>
                <a:schemeClr val="tx1"/>
              </a:solidFill>
              <a:prstDash val="solid"/>
              <a:miter/>
              <a:headEnd type="none" w="med" len="med"/>
              <a:tailEnd type="none" w="med" len="med"/>
            </a:ln>
          </p:spPr>
          <p:txBody>
            <a:bodyPr wrap="none" anchor="ctr"/>
            <a:lstStyle/>
            <a:p>
              <a:pPr>
                <a:spcBef>
                  <a:spcPct val="20000"/>
                </a:spcBef>
                <a:buClr>
                  <a:schemeClr val="accent2"/>
                </a:buClr>
                <a:buSzPct val="85000"/>
                <a:buFont typeface="ZapfDingbats" pitchFamily="82" charset="2"/>
              </a:pPr>
              <a:endParaRPr sz="2400" dirty="0">
                <a:latin typeface="Arial" panose="020B0604020202020204" pitchFamily="34" charset="0"/>
              </a:endParaRPr>
            </a:p>
          </p:txBody>
        </p:sp>
        <p:sp>
          <p:nvSpPr>
            <p:cNvPr id="147498" name="Rectangle 60"/>
            <p:cNvSpPr/>
            <p:nvPr/>
          </p:nvSpPr>
          <p:spPr>
            <a:xfrm>
              <a:off x="4414" y="3173"/>
              <a:ext cx="64" cy="93"/>
            </a:xfrm>
            <a:prstGeom prst="rect">
              <a:avLst/>
            </a:prstGeom>
            <a:solidFill>
              <a:srgbClr val="FFFF00"/>
            </a:solidFill>
            <a:ln w="9525" cap="flat" cmpd="sng">
              <a:solidFill>
                <a:schemeClr val="tx1"/>
              </a:solidFill>
              <a:prstDash val="solid"/>
              <a:miter/>
              <a:headEnd type="none" w="med" len="med"/>
              <a:tailEnd type="none" w="med" len="med"/>
            </a:ln>
          </p:spPr>
          <p:txBody>
            <a:bodyPr wrap="none" anchor="ctr"/>
            <a:lstStyle/>
            <a:p>
              <a:pPr>
                <a:spcBef>
                  <a:spcPct val="20000"/>
                </a:spcBef>
                <a:buClr>
                  <a:schemeClr val="accent2"/>
                </a:buClr>
                <a:buSzPct val="85000"/>
                <a:buFont typeface="ZapfDingbats" pitchFamily="82" charset="2"/>
              </a:pPr>
              <a:endParaRPr sz="2400" dirty="0">
                <a:latin typeface="Arial" panose="020B0604020202020204" pitchFamily="34" charset="0"/>
              </a:endParaRPr>
            </a:p>
          </p:txBody>
        </p:sp>
        <p:sp>
          <p:nvSpPr>
            <p:cNvPr id="147499" name="Rectangle 61"/>
            <p:cNvSpPr/>
            <p:nvPr/>
          </p:nvSpPr>
          <p:spPr>
            <a:xfrm>
              <a:off x="4500" y="3172"/>
              <a:ext cx="64" cy="93"/>
            </a:xfrm>
            <a:prstGeom prst="rect">
              <a:avLst/>
            </a:prstGeom>
            <a:solidFill>
              <a:srgbClr val="FFFF00"/>
            </a:solidFill>
            <a:ln w="9525" cap="flat" cmpd="sng">
              <a:solidFill>
                <a:schemeClr val="tx1"/>
              </a:solidFill>
              <a:prstDash val="solid"/>
              <a:miter/>
              <a:headEnd type="none" w="med" len="med"/>
              <a:tailEnd type="none" w="med" len="med"/>
            </a:ln>
          </p:spPr>
          <p:txBody>
            <a:bodyPr wrap="none" anchor="ctr"/>
            <a:lstStyle/>
            <a:p>
              <a:pPr>
                <a:spcBef>
                  <a:spcPct val="20000"/>
                </a:spcBef>
                <a:buClr>
                  <a:schemeClr val="accent2"/>
                </a:buClr>
                <a:buSzPct val="85000"/>
                <a:buFont typeface="ZapfDingbats" pitchFamily="82" charset="2"/>
              </a:pPr>
              <a:endParaRPr sz="2400" dirty="0">
                <a:latin typeface="Arial" panose="020B0604020202020204" pitchFamily="34" charset="0"/>
              </a:endParaRPr>
            </a:p>
          </p:txBody>
        </p:sp>
        <p:sp>
          <p:nvSpPr>
            <p:cNvPr id="147500" name="Rectangle 62"/>
            <p:cNvSpPr/>
            <p:nvPr/>
          </p:nvSpPr>
          <p:spPr>
            <a:xfrm>
              <a:off x="4597" y="3170"/>
              <a:ext cx="64" cy="93"/>
            </a:xfrm>
            <a:prstGeom prst="rect">
              <a:avLst/>
            </a:prstGeom>
            <a:solidFill>
              <a:srgbClr val="FFFF00"/>
            </a:solidFill>
            <a:ln w="9525" cap="flat" cmpd="sng">
              <a:solidFill>
                <a:schemeClr val="tx1"/>
              </a:solidFill>
              <a:prstDash val="solid"/>
              <a:miter/>
              <a:headEnd type="none" w="med" len="med"/>
              <a:tailEnd type="none" w="med" len="med"/>
            </a:ln>
          </p:spPr>
          <p:txBody>
            <a:bodyPr wrap="none" anchor="ctr"/>
            <a:lstStyle/>
            <a:p>
              <a:pPr>
                <a:spcBef>
                  <a:spcPct val="20000"/>
                </a:spcBef>
                <a:buClr>
                  <a:schemeClr val="accent2"/>
                </a:buClr>
                <a:buSzPct val="85000"/>
                <a:buFont typeface="ZapfDingbats" pitchFamily="82" charset="2"/>
              </a:pPr>
              <a:endParaRPr sz="2400" dirty="0">
                <a:latin typeface="Arial" panose="020B0604020202020204" pitchFamily="34" charset="0"/>
              </a:endParaRPr>
            </a:p>
          </p:txBody>
        </p:sp>
        <p:sp>
          <p:nvSpPr>
            <p:cNvPr id="147501" name="Rectangle 63"/>
            <p:cNvSpPr/>
            <p:nvPr/>
          </p:nvSpPr>
          <p:spPr>
            <a:xfrm>
              <a:off x="4693" y="3170"/>
              <a:ext cx="64" cy="93"/>
            </a:xfrm>
            <a:prstGeom prst="rect">
              <a:avLst/>
            </a:prstGeom>
            <a:solidFill>
              <a:srgbClr val="FFFF00"/>
            </a:solidFill>
            <a:ln w="9525" cap="flat" cmpd="sng">
              <a:solidFill>
                <a:schemeClr val="tx1"/>
              </a:solidFill>
              <a:prstDash val="solid"/>
              <a:miter/>
              <a:headEnd type="none" w="med" len="med"/>
              <a:tailEnd type="none" w="med" len="med"/>
            </a:ln>
          </p:spPr>
          <p:txBody>
            <a:bodyPr wrap="none" anchor="ctr"/>
            <a:lstStyle/>
            <a:p>
              <a:pPr>
                <a:spcBef>
                  <a:spcPct val="20000"/>
                </a:spcBef>
                <a:buClr>
                  <a:schemeClr val="accent2"/>
                </a:buClr>
                <a:buSzPct val="85000"/>
                <a:buFont typeface="ZapfDingbats" pitchFamily="82" charset="2"/>
              </a:pPr>
              <a:endParaRPr sz="2400" dirty="0">
                <a:latin typeface="Arial" panose="020B0604020202020204" pitchFamily="34" charset="0"/>
              </a:endParaRPr>
            </a:p>
          </p:txBody>
        </p:sp>
      </p:grpSp>
      <p:sp>
        <p:nvSpPr>
          <p:cNvPr id="147470" name="Line 69"/>
          <p:cNvSpPr/>
          <p:nvPr/>
        </p:nvSpPr>
        <p:spPr>
          <a:xfrm>
            <a:off x="4952048" y="5381625"/>
            <a:ext cx="892175" cy="146050"/>
          </a:xfrm>
          <a:prstGeom prst="line">
            <a:avLst/>
          </a:prstGeom>
          <a:ln w="12700" cap="flat" cmpd="sng">
            <a:solidFill>
              <a:schemeClr val="accent2"/>
            </a:solidFill>
            <a:prstDash val="solid"/>
            <a:headEnd type="none" w="med" len="med"/>
            <a:tailEnd type="triangle" w="med" len="med"/>
          </a:ln>
        </p:spPr>
      </p:sp>
      <p:sp>
        <p:nvSpPr>
          <p:cNvPr id="147471" name="Line 70"/>
          <p:cNvSpPr/>
          <p:nvPr/>
        </p:nvSpPr>
        <p:spPr>
          <a:xfrm>
            <a:off x="6637973" y="5516562"/>
            <a:ext cx="1379537" cy="219075"/>
          </a:xfrm>
          <a:prstGeom prst="line">
            <a:avLst/>
          </a:prstGeom>
          <a:ln w="12700" cap="flat" cmpd="sng">
            <a:solidFill>
              <a:schemeClr val="accent2"/>
            </a:solidFill>
            <a:prstDash val="solid"/>
            <a:headEnd type="none" w="med" len="med"/>
            <a:tailEnd type="triangle" w="med" len="med"/>
          </a:ln>
        </p:spPr>
      </p:sp>
      <p:sp>
        <p:nvSpPr>
          <p:cNvPr id="147472" name="Line 71"/>
          <p:cNvSpPr/>
          <p:nvPr/>
        </p:nvSpPr>
        <p:spPr>
          <a:xfrm flipV="1">
            <a:off x="8868410" y="5295900"/>
            <a:ext cx="1027113" cy="427037"/>
          </a:xfrm>
          <a:prstGeom prst="line">
            <a:avLst/>
          </a:prstGeom>
          <a:ln w="12700" cap="flat" cmpd="sng">
            <a:solidFill>
              <a:schemeClr val="accent2"/>
            </a:solidFill>
            <a:prstDash val="solid"/>
            <a:headEnd type="none" w="med" len="med"/>
            <a:tailEnd type="triangle" w="med" len="med"/>
          </a:ln>
        </p:spPr>
      </p:sp>
      <p:sp>
        <p:nvSpPr>
          <p:cNvPr id="147479" name="Text Box 95"/>
          <p:cNvSpPr txBox="1"/>
          <p:nvPr/>
        </p:nvSpPr>
        <p:spPr>
          <a:xfrm>
            <a:off x="5347335" y="5956300"/>
            <a:ext cx="1870075" cy="337185"/>
          </a:xfrm>
          <a:prstGeom prst="rect">
            <a:avLst/>
          </a:prstGeom>
          <a:noFill/>
          <a:ln w="9525">
            <a:noFill/>
          </a:ln>
        </p:spPr>
        <p:txBody>
          <a:bodyPr wrap="none">
            <a:spAutoFit/>
          </a:bodyPr>
          <a:lstStyle/>
          <a:p>
            <a:pPr marL="342900" indent="-342900" algn="l">
              <a:spcBef>
                <a:spcPct val="20000"/>
              </a:spcBef>
              <a:buClr>
                <a:schemeClr val="accent2"/>
              </a:buClr>
              <a:buSzPct val="85000"/>
              <a:buFont typeface="ZapfDingbats" pitchFamily="82" charset="2"/>
            </a:pPr>
            <a:r>
              <a:rPr lang="en-US" altLang="zh-CN" sz="1600" dirty="0">
                <a:latin typeface="微软雅黑" panose="020B0503020204020204" pitchFamily="34" charset="-122"/>
                <a:ea typeface="微软雅黑" panose="020B0503020204020204" pitchFamily="34" charset="-122"/>
                <a:cs typeface="微软雅黑" panose="020B0503020204020204" pitchFamily="34" charset="-122"/>
                <a:sym typeface="+mn-ea"/>
              </a:rPr>
              <a:t>Alice</a:t>
            </a:r>
            <a:r>
              <a:rPr lang="zh-CN" sz="1600" dirty="0">
                <a:latin typeface="微软雅黑" panose="020B0503020204020204" pitchFamily="34" charset="-122"/>
                <a:ea typeface="微软雅黑" panose="020B0503020204020204" pitchFamily="34" charset="-122"/>
                <a:cs typeface="微软雅黑" panose="020B0503020204020204" pitchFamily="34" charset="-122"/>
              </a:rPr>
              <a:t>的邮件服务器</a:t>
            </a:r>
          </a:p>
        </p:txBody>
      </p:sp>
      <p:grpSp>
        <p:nvGrpSpPr>
          <p:cNvPr id="147481" name="Group 169"/>
          <p:cNvGrpSpPr/>
          <p:nvPr/>
        </p:nvGrpSpPr>
        <p:grpSpPr>
          <a:xfrm>
            <a:off x="9717723" y="4695825"/>
            <a:ext cx="890587" cy="1054100"/>
            <a:chOff x="3588" y="550"/>
            <a:chExt cx="561" cy="664"/>
          </a:xfrm>
        </p:grpSpPr>
        <p:grpSp>
          <p:nvGrpSpPr>
            <p:cNvPr id="147482" name="Group 170"/>
            <p:cNvGrpSpPr/>
            <p:nvPr/>
          </p:nvGrpSpPr>
          <p:grpSpPr>
            <a:xfrm>
              <a:off x="3588" y="692"/>
              <a:ext cx="561" cy="522"/>
              <a:chOff x="-44" y="1473"/>
              <a:chExt cx="981" cy="1105"/>
            </a:xfrm>
          </p:grpSpPr>
          <p:pic>
            <p:nvPicPr>
              <p:cNvPr id="147485" name="Picture 171" descr="desktop_computer_stylized_medium"/>
              <p:cNvPicPr>
                <a:picLocks noChangeAspect="1"/>
              </p:cNvPicPr>
              <p:nvPr/>
            </p:nvPicPr>
            <p:blipFill>
              <a:blip r:embed="rId2"/>
              <a:stretch>
                <a:fillRect/>
              </a:stretch>
            </p:blipFill>
            <p:spPr>
              <a:xfrm flipH="1">
                <a:off x="-44" y="1473"/>
                <a:ext cx="981" cy="1105"/>
              </a:xfrm>
              <a:prstGeom prst="rect">
                <a:avLst/>
              </a:prstGeom>
              <a:noFill/>
              <a:ln w="9525">
                <a:noFill/>
              </a:ln>
            </p:spPr>
          </p:pic>
          <p:sp>
            <p:nvSpPr>
              <p:cNvPr id="147486" name="Freeform 172"/>
              <p:cNvSpPr/>
              <p:nvPr/>
            </p:nvSpPr>
            <p:spPr>
              <a:xfrm flipH="1">
                <a:off x="374" y="1579"/>
                <a:ext cx="477" cy="506"/>
              </a:xfrm>
              <a:custGeom>
                <a:avLst/>
                <a:gdLst>
                  <a:gd name="txL" fmla="*/ 0 w 356"/>
                  <a:gd name="txT" fmla="*/ 0 h 368"/>
                  <a:gd name="txR" fmla="*/ 356 w 356"/>
                  <a:gd name="txB" fmla="*/ 368 h 368"/>
                </a:gdLst>
                <a:ahLst/>
                <a:cxnLst>
                  <a:cxn ang="0">
                    <a:pos x="0" y="0"/>
                  </a:cxn>
                  <a:cxn ang="0">
                    <a:pos x="251028" y="21440"/>
                  </a:cxn>
                  <a:cxn ang="0">
                    <a:pos x="297791" y="446667"/>
                  </a:cxn>
                  <a:cxn ang="0">
                    <a:pos x="65629" y="558617"/>
                  </a:cxn>
                  <a:cxn ang="0">
                    <a:pos x="0" y="0"/>
                  </a:cxn>
                </a:cxnLst>
                <a:rect l="txL" t="txT" r="txR" b="txB"/>
                <a:pathLst>
                  <a:path w="356" h="368">
                    <a:moveTo>
                      <a:pt x="0" y="0"/>
                    </a:moveTo>
                    <a:lnTo>
                      <a:pt x="300" y="14"/>
                    </a:lnTo>
                    <a:lnTo>
                      <a:pt x="356" y="294"/>
                    </a:lnTo>
                    <a:lnTo>
                      <a:pt x="78" y="368"/>
                    </a:lnTo>
                    <a:lnTo>
                      <a:pt x="0" y="0"/>
                    </a:lnTo>
                    <a:close/>
                  </a:path>
                </a:pathLst>
              </a:custGeom>
              <a:gradFill rotWithShape="1">
                <a:gsLst>
                  <a:gs pos="0">
                    <a:srgbClr val="000099">
                      <a:alpha val="100000"/>
                    </a:srgbClr>
                  </a:gs>
                  <a:gs pos="100000">
                    <a:schemeClr val="bg1">
                      <a:alpha val="100000"/>
                    </a:schemeClr>
                  </a:gs>
                </a:gsLst>
                <a:lin ang="2700000" scaled="1"/>
                <a:tileRect/>
              </a:gradFill>
              <a:ln w="9525">
                <a:noFill/>
              </a:ln>
            </p:spPr>
            <p:txBody>
              <a:bodyPr/>
              <a:lstStyle/>
              <a:p>
                <a:endParaRPr lang="zh-CN" altLang="en-US"/>
              </a:p>
            </p:txBody>
          </p:sp>
        </p:grpSp>
        <p:sp>
          <p:nvSpPr>
            <p:cNvPr id="147483" name="Rectangle 115"/>
            <p:cNvSpPr/>
            <p:nvPr/>
          </p:nvSpPr>
          <p:spPr>
            <a:xfrm>
              <a:off x="3611" y="576"/>
              <a:ext cx="381" cy="330"/>
            </a:xfrm>
            <a:prstGeom prst="rect">
              <a:avLst/>
            </a:prstGeom>
            <a:solidFill>
              <a:schemeClr val="hlink"/>
            </a:solidFill>
            <a:ln w="19050" cap="flat" cmpd="sng">
              <a:solidFill>
                <a:schemeClr val="tx1"/>
              </a:solidFill>
              <a:prstDash val="solid"/>
              <a:miter/>
              <a:headEnd type="none" w="med" len="med"/>
              <a:tailEnd type="none" w="med" len="med"/>
            </a:ln>
          </p:spPr>
          <p:txBody>
            <a:bodyPr wrap="none" anchor="ctr"/>
            <a:lstStyle/>
            <a:p>
              <a:pPr>
                <a:spcBef>
                  <a:spcPct val="20000"/>
                </a:spcBef>
                <a:buClr>
                  <a:schemeClr val="accent2"/>
                </a:buClr>
                <a:buSzPct val="85000"/>
                <a:buFont typeface="ZapfDingbats" pitchFamily="82" charset="2"/>
              </a:pPr>
              <a:endParaRPr sz="2400" dirty="0">
                <a:latin typeface="Arial" panose="020B0604020202020204" pitchFamily="34" charset="0"/>
              </a:endParaRPr>
            </a:p>
          </p:txBody>
        </p:sp>
        <p:sp>
          <p:nvSpPr>
            <p:cNvPr id="147484" name="Text Box 116"/>
            <p:cNvSpPr txBox="1"/>
            <p:nvPr/>
          </p:nvSpPr>
          <p:spPr>
            <a:xfrm>
              <a:off x="3606" y="550"/>
              <a:ext cx="371" cy="368"/>
            </a:xfrm>
            <a:prstGeom prst="rect">
              <a:avLst/>
            </a:prstGeom>
            <a:solidFill>
              <a:schemeClr val="accent2"/>
            </a:solidFill>
            <a:ln w="9525">
              <a:noFill/>
            </a:ln>
          </p:spPr>
          <p:txBody>
            <a:bodyPr wrap="none">
              <a:spAutoFit/>
            </a:bodyPr>
            <a:lstStyle/>
            <a:p>
              <a:pPr algn="ctr"/>
              <a:r>
                <a:rPr lang="zh-CN" altLang="en-US" sz="1600" dirty="0">
                  <a:latin typeface="Arial" panose="020B0604020202020204" pitchFamily="34" charset="0"/>
                </a:rPr>
                <a:t>用户</a:t>
              </a:r>
            </a:p>
            <a:p>
              <a:pPr algn="ctr"/>
              <a:r>
                <a:rPr lang="zh-CN" altLang="en-US" sz="1600" dirty="0">
                  <a:latin typeface="Arial" panose="020B0604020202020204" pitchFamily="34" charset="0"/>
                </a:rPr>
                <a:t>代理</a:t>
              </a:r>
              <a:endParaRPr lang="zh-CN" altLang="en-US" sz="2400" dirty="0">
                <a:latin typeface="Arial" panose="020B0604020202020204" pitchFamily="34" charset="0"/>
              </a:endParaRPr>
            </a:p>
          </p:txBody>
        </p:sp>
      </p:grpSp>
      <p:sp>
        <p:nvSpPr>
          <p:cNvPr id="147480" name="Text Box 96"/>
          <p:cNvSpPr txBox="1"/>
          <p:nvPr/>
        </p:nvSpPr>
        <p:spPr>
          <a:xfrm>
            <a:off x="7496911" y="5959974"/>
            <a:ext cx="1763395" cy="337185"/>
          </a:xfrm>
          <a:prstGeom prst="rect">
            <a:avLst/>
          </a:prstGeom>
          <a:noFill/>
          <a:ln w="9525">
            <a:noFill/>
          </a:ln>
        </p:spPr>
        <p:txBody>
          <a:bodyPr wrap="none">
            <a:spAutoFit/>
          </a:bodyPr>
          <a:lstStyle/>
          <a:p>
            <a:pPr marL="342900" lvl="0" indent="-342900" algn="l">
              <a:spcBef>
                <a:spcPct val="20000"/>
              </a:spcBef>
              <a:buClr>
                <a:schemeClr val="accent2"/>
              </a:buClr>
              <a:buSzPct val="85000"/>
              <a:buFont typeface="ZapfDingbats" pitchFamily="82" charset="2"/>
            </a:pPr>
            <a:r>
              <a:rPr lang="en-US" altLang="zh-CN" sz="1600" dirty="0">
                <a:latin typeface="微软雅黑" panose="020B0503020204020204" pitchFamily="34" charset="-122"/>
                <a:ea typeface="微软雅黑" panose="020B0503020204020204" pitchFamily="34" charset="-122"/>
                <a:cs typeface="微软雅黑" panose="020B0503020204020204" pitchFamily="34" charset="-122"/>
                <a:sym typeface="+mn-ea"/>
              </a:rPr>
              <a:t>Bob的邮件服务器</a:t>
            </a:r>
          </a:p>
        </p:txBody>
      </p:sp>
      <p:sp>
        <p:nvSpPr>
          <p:cNvPr id="5" name="Text Box 95"/>
          <p:cNvSpPr txBox="1"/>
          <p:nvPr/>
        </p:nvSpPr>
        <p:spPr>
          <a:xfrm>
            <a:off x="4982210" y="5089525"/>
            <a:ext cx="670560" cy="306705"/>
          </a:xfrm>
          <a:prstGeom prst="rect">
            <a:avLst/>
          </a:prstGeom>
          <a:noFill/>
          <a:ln w="9525">
            <a:noFill/>
          </a:ln>
        </p:spPr>
        <p:txBody>
          <a:bodyPr wrap="none">
            <a:spAutoFit/>
          </a:bodyPr>
          <a:lstStyle/>
          <a:p>
            <a:pPr marL="342900" indent="-342900" algn="l">
              <a:spcBef>
                <a:spcPct val="20000"/>
              </a:spcBef>
              <a:buClr>
                <a:schemeClr val="accent2"/>
              </a:buClr>
              <a:buSzPct val="85000"/>
              <a:buFont typeface="ZapfDingbats" pitchFamily="82" charset="2"/>
            </a:pPr>
            <a:r>
              <a:rPr lang="en-US" sz="1400" dirty="0">
                <a:solidFill>
                  <a:schemeClr val="accent2"/>
                </a:solidFill>
                <a:latin typeface="微软雅黑" panose="020B0503020204020204" pitchFamily="34" charset="-122"/>
                <a:ea typeface="微软雅黑" panose="020B0503020204020204" pitchFamily="34" charset="-122"/>
                <a:cs typeface="MS PGothic" panose="020B0600070205080204" charset="-128"/>
                <a:sym typeface="+mn-ea"/>
              </a:rPr>
              <a:t>SMTP</a:t>
            </a:r>
          </a:p>
        </p:txBody>
      </p:sp>
      <p:sp>
        <p:nvSpPr>
          <p:cNvPr id="7" name="Text Box 95"/>
          <p:cNvSpPr txBox="1"/>
          <p:nvPr/>
        </p:nvSpPr>
        <p:spPr>
          <a:xfrm>
            <a:off x="6992620" y="5243195"/>
            <a:ext cx="670560" cy="306705"/>
          </a:xfrm>
          <a:prstGeom prst="rect">
            <a:avLst/>
          </a:prstGeom>
          <a:noFill/>
          <a:ln w="9525">
            <a:noFill/>
          </a:ln>
        </p:spPr>
        <p:txBody>
          <a:bodyPr wrap="none">
            <a:spAutoFit/>
          </a:bodyPr>
          <a:lstStyle/>
          <a:p>
            <a:pPr marL="342900" indent="-342900" algn="l">
              <a:spcBef>
                <a:spcPct val="20000"/>
              </a:spcBef>
              <a:buClr>
                <a:schemeClr val="accent2"/>
              </a:buClr>
              <a:buSzPct val="85000"/>
              <a:buFont typeface="ZapfDingbats" pitchFamily="82" charset="2"/>
            </a:pPr>
            <a:r>
              <a:rPr lang="en-US" sz="1400" dirty="0">
                <a:solidFill>
                  <a:schemeClr val="accent2"/>
                </a:solidFill>
                <a:latin typeface="微软雅黑" panose="020B0503020204020204" pitchFamily="34" charset="-122"/>
                <a:ea typeface="微软雅黑" panose="020B0503020204020204" pitchFamily="34" charset="-122"/>
                <a:cs typeface="MS PGothic" panose="020B0600070205080204" charset="-128"/>
                <a:sym typeface="+mn-ea"/>
              </a:rPr>
              <a:t>SMTP</a:t>
            </a:r>
          </a:p>
        </p:txBody>
      </p:sp>
      <p:sp>
        <p:nvSpPr>
          <p:cNvPr id="8" name="Text Box 95"/>
          <p:cNvSpPr txBox="1"/>
          <p:nvPr/>
        </p:nvSpPr>
        <p:spPr>
          <a:xfrm>
            <a:off x="9220200" y="5562600"/>
            <a:ext cx="1589089" cy="566309"/>
          </a:xfrm>
          <a:prstGeom prst="rect">
            <a:avLst/>
          </a:prstGeom>
          <a:noFill/>
          <a:ln w="9525">
            <a:noFill/>
          </a:ln>
        </p:spPr>
        <p:txBody>
          <a:bodyPr wrap="none">
            <a:spAutoFit/>
          </a:bodyPr>
          <a:lstStyle/>
          <a:p>
            <a:pPr marL="342900" indent="-342900" algn="l">
              <a:spcBef>
                <a:spcPct val="20000"/>
              </a:spcBef>
              <a:buClr>
                <a:schemeClr val="accent2"/>
              </a:buClr>
              <a:buSzPct val="85000"/>
              <a:buFont typeface="ZapfDingbats" pitchFamily="82" charset="2"/>
            </a:pPr>
            <a:r>
              <a:rPr lang="en-US" sz="1400" dirty="0">
                <a:solidFill>
                  <a:schemeClr val="accent2"/>
                </a:solidFill>
                <a:latin typeface="微软雅黑" panose="020B0503020204020204" pitchFamily="34" charset="-122"/>
                <a:ea typeface="微软雅黑" panose="020B0503020204020204" pitchFamily="34" charset="-122"/>
                <a:cs typeface="MS PGothic" panose="020B0600070205080204" charset="-128"/>
                <a:sym typeface="+mn-ea"/>
              </a:rPr>
              <a:t>POP3</a:t>
            </a:r>
            <a:r>
              <a:rPr lang="zh-CN" altLang="en-US" sz="1400" dirty="0">
                <a:solidFill>
                  <a:schemeClr val="accent2"/>
                </a:solidFill>
                <a:latin typeface="微软雅黑" panose="020B0503020204020204" pitchFamily="34" charset="-122"/>
                <a:ea typeface="微软雅黑" panose="020B0503020204020204" pitchFamily="34" charset="-122"/>
                <a:cs typeface="MS PGothic" panose="020B0600070205080204" charset="-128"/>
                <a:sym typeface="+mn-ea"/>
              </a:rPr>
              <a:t>、</a:t>
            </a:r>
            <a:endParaRPr lang="en-US" sz="1400" dirty="0">
              <a:solidFill>
                <a:schemeClr val="accent2"/>
              </a:solidFill>
              <a:latin typeface="微软雅黑" panose="020B0503020204020204" pitchFamily="34" charset="-122"/>
              <a:ea typeface="微软雅黑" panose="020B0503020204020204" pitchFamily="34" charset="-122"/>
              <a:cs typeface="MS PGothic" panose="020B0600070205080204" charset="-128"/>
              <a:sym typeface="+mn-ea"/>
            </a:endParaRPr>
          </a:p>
          <a:p>
            <a:pPr marL="342900" indent="-342900" algn="l">
              <a:spcBef>
                <a:spcPct val="20000"/>
              </a:spcBef>
              <a:buClr>
                <a:schemeClr val="accent2"/>
              </a:buClr>
              <a:buSzPct val="85000"/>
              <a:buFont typeface="ZapfDingbats" pitchFamily="82" charset="2"/>
            </a:pPr>
            <a:r>
              <a:rPr lang="en-US" sz="1400" dirty="0">
                <a:solidFill>
                  <a:schemeClr val="accent2"/>
                </a:solidFill>
                <a:latin typeface="微软雅黑" panose="020B0503020204020204" pitchFamily="34" charset="-122"/>
                <a:ea typeface="微软雅黑" panose="020B0503020204020204" pitchFamily="34" charset="-122"/>
                <a:cs typeface="MS PGothic" panose="020B0600070205080204" charset="-128"/>
                <a:sym typeface="+mn-ea"/>
              </a:rPr>
              <a:t>IMAP</a:t>
            </a:r>
            <a:r>
              <a:rPr lang="zh-CN" altLang="en-US" sz="1400" dirty="0">
                <a:solidFill>
                  <a:schemeClr val="accent2"/>
                </a:solidFill>
                <a:latin typeface="微软雅黑" panose="020B0503020204020204" pitchFamily="34" charset="-122"/>
                <a:ea typeface="微软雅黑" panose="020B0503020204020204" pitchFamily="34" charset="-122"/>
                <a:cs typeface="MS PGothic" panose="020B0600070205080204" charset="-128"/>
                <a:sym typeface="+mn-ea"/>
              </a:rPr>
              <a:t>或</a:t>
            </a:r>
            <a:r>
              <a:rPr lang="en-US" altLang="zh-CN" sz="1400" dirty="0">
                <a:solidFill>
                  <a:schemeClr val="accent2"/>
                </a:solidFill>
                <a:latin typeface="微软雅黑" panose="020B0503020204020204" pitchFamily="34" charset="-122"/>
                <a:ea typeface="微软雅黑" panose="020B0503020204020204" pitchFamily="34" charset="-122"/>
                <a:cs typeface="MS PGothic" panose="020B0600070205080204" charset="-128"/>
                <a:sym typeface="+mn-ea"/>
              </a:rPr>
              <a:t>Webmail</a:t>
            </a:r>
          </a:p>
        </p:txBody>
      </p:sp>
    </p:spTree>
    <p:extLst>
      <p:ext uri="{BB962C8B-B14F-4D97-AF65-F5344CB8AC3E}">
        <p14:creationId xmlns:p14="http://schemas.microsoft.com/office/powerpoint/2010/main" val="378826200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最后传递</a:t>
            </a:r>
          </a:p>
        </p:txBody>
      </p:sp>
      <p:sp>
        <p:nvSpPr>
          <p:cNvPr id="3" name="内容占位符 2"/>
          <p:cNvSpPr>
            <a:spLocks noGrp="1"/>
          </p:cNvSpPr>
          <p:nvPr>
            <p:ph idx="1"/>
          </p:nvPr>
        </p:nvSpPr>
        <p:spPr/>
        <p:txBody>
          <a:bodyPr>
            <a:normAutofit/>
          </a:bodyPr>
          <a:lstStyle/>
          <a:p>
            <a:pPr>
              <a:lnSpc>
                <a:spcPct val="120000"/>
              </a:lnSpc>
              <a:spcAft>
                <a:spcPts val="0"/>
              </a:spcAft>
            </a:pPr>
            <a:r>
              <a:rPr dirty="0" err="1">
                <a:solidFill>
                  <a:srgbClr val="FF0000"/>
                </a:solidFill>
              </a:rPr>
              <a:t>为什么不能使用SMTP获取邮件</a:t>
            </a:r>
            <a:r>
              <a:rPr lang="zh-CN" dirty="0">
                <a:solidFill>
                  <a:srgbClr val="FF0000"/>
                </a:solidFill>
              </a:rPr>
              <a:t>？</a:t>
            </a:r>
            <a:endParaRPr lang="zh-CN" dirty="0"/>
          </a:p>
          <a:p>
            <a:pPr lvl="1">
              <a:lnSpc>
                <a:spcPct val="120000"/>
              </a:lnSpc>
              <a:spcAft>
                <a:spcPts val="0"/>
              </a:spcAft>
            </a:pPr>
            <a:r>
              <a:rPr dirty="0" err="1"/>
              <a:t>接收方的</a:t>
            </a:r>
            <a:r>
              <a:rPr lang="zh-CN" dirty="0"/>
              <a:t>用户代理</a:t>
            </a:r>
            <a:r>
              <a:rPr dirty="0" err="1"/>
              <a:t>不能使用</a:t>
            </a:r>
            <a:r>
              <a:rPr dirty="0"/>
              <a:t> SMTP 从</a:t>
            </a:r>
            <a:r>
              <a:rPr lang="zh-CN" dirty="0"/>
              <a:t>传</a:t>
            </a:r>
            <a:r>
              <a:rPr lang="zh-CN" altLang="en-US" dirty="0"/>
              <a:t>输</a:t>
            </a:r>
            <a:r>
              <a:rPr lang="zh-CN" dirty="0"/>
              <a:t>代理</a:t>
            </a:r>
            <a:r>
              <a:rPr dirty="0" err="1"/>
              <a:t>获取邮件，因为取邮件是一个</a:t>
            </a:r>
            <a:r>
              <a:rPr dirty="0" err="1">
                <a:solidFill>
                  <a:srgbClr val="7030A0"/>
                </a:solidFill>
              </a:rPr>
              <a:t>拉操作</a:t>
            </a:r>
            <a:endParaRPr lang="en-US" altLang="zh-CN" dirty="0">
              <a:solidFill>
                <a:srgbClr val="7030A0"/>
              </a:solidFill>
            </a:endParaRPr>
          </a:p>
          <a:p>
            <a:pPr lvl="1">
              <a:lnSpc>
                <a:spcPct val="120000"/>
              </a:lnSpc>
              <a:spcAft>
                <a:spcPts val="0"/>
              </a:spcAft>
            </a:pPr>
            <a:r>
              <a:rPr dirty="0"/>
              <a:t>而 SMTP </a:t>
            </a:r>
            <a:r>
              <a:rPr dirty="0" err="1"/>
              <a:t>是一个</a:t>
            </a:r>
            <a:r>
              <a:rPr dirty="0" err="1">
                <a:solidFill>
                  <a:srgbClr val="7030A0"/>
                </a:solidFill>
              </a:rPr>
              <a:t>推协议</a:t>
            </a:r>
            <a:r>
              <a:rPr dirty="0"/>
              <a:t>，</a:t>
            </a:r>
            <a:r>
              <a:rPr lang="zh-CN" altLang="en-US" dirty="0"/>
              <a:t>需要推送目标在线</a:t>
            </a:r>
            <a:endParaRPr lang="en-US" altLang="zh-CN" dirty="0"/>
          </a:p>
          <a:p>
            <a:pPr lvl="1">
              <a:lnSpc>
                <a:spcPct val="120000"/>
              </a:lnSpc>
              <a:spcAft>
                <a:spcPts val="0"/>
              </a:spcAft>
            </a:pPr>
            <a:r>
              <a:rPr dirty="0" err="1"/>
              <a:t>通过引入最终交付（邮件访问）协议来解决这个问题</a:t>
            </a:r>
            <a:r>
              <a:rPr dirty="0"/>
              <a:t>。</a:t>
            </a:r>
          </a:p>
          <a:p>
            <a:pPr>
              <a:lnSpc>
                <a:spcPct val="120000"/>
              </a:lnSpc>
              <a:spcAft>
                <a:spcPts val="0"/>
              </a:spcAft>
            </a:pPr>
            <a:endParaRPr dirty="0"/>
          </a:p>
        </p:txBody>
      </p:sp>
      <p:sp>
        <p:nvSpPr>
          <p:cNvPr id="133" name="灯片编号占位符 5">
            <a:extLst>
              <a:ext uri="{FF2B5EF4-FFF2-40B4-BE49-F238E27FC236}">
                <a16:creationId xmlns:a16="http://schemas.microsoft.com/office/drawing/2014/main" id="{5A0359F2-926C-9647-B1A9-B6235B913B28}"/>
              </a:ext>
            </a:extLst>
          </p:cNvPr>
          <p:cNvSpPr>
            <a:spLocks noGrp="1"/>
          </p:cNvSpPr>
          <p:nvPr>
            <p:ph type="sldNum" sz="quarter" idx="4294967295"/>
          </p:nvPr>
        </p:nvSpPr>
        <p:spPr>
          <a:xfrm>
            <a:off x="8872538" y="6489700"/>
            <a:ext cx="3319462" cy="365125"/>
          </a:xfrm>
        </p:spPr>
        <p:txBody>
          <a:bodyPr/>
          <a:lstStyle/>
          <a:p>
            <a:fld id="{8D4D1E41-7A09-AB4A-A4E1-09765ADA2698}" type="slidenum">
              <a:rPr kumimoji="1" lang="zh-CN" altLang="en-US" smtClean="0"/>
              <a:t>71</a:t>
            </a:fld>
            <a:endParaRPr kumimoji="1" lang="zh-CN" altLang="en-US" dirty="0"/>
          </a:p>
        </p:txBody>
      </p:sp>
      <p:grpSp>
        <p:nvGrpSpPr>
          <p:cNvPr id="5" name="组合 4"/>
          <p:cNvGrpSpPr/>
          <p:nvPr/>
        </p:nvGrpSpPr>
        <p:grpSpPr>
          <a:xfrm>
            <a:off x="2062956" y="3186766"/>
            <a:ext cx="8066088" cy="2634568"/>
            <a:chOff x="2157730" y="4082434"/>
            <a:chExt cx="8066088" cy="2634568"/>
          </a:xfrm>
        </p:grpSpPr>
        <p:grpSp>
          <p:nvGrpSpPr>
            <p:cNvPr id="9" name="Group 163"/>
            <p:cNvGrpSpPr/>
            <p:nvPr/>
          </p:nvGrpSpPr>
          <p:grpSpPr>
            <a:xfrm>
              <a:off x="2919730" y="5188903"/>
              <a:ext cx="890588" cy="1054100"/>
              <a:chOff x="3588" y="550"/>
              <a:chExt cx="561" cy="664"/>
            </a:xfrm>
          </p:grpSpPr>
          <p:grpSp>
            <p:nvGrpSpPr>
              <p:cNvPr id="10" name="Group 164"/>
              <p:cNvGrpSpPr/>
              <p:nvPr/>
            </p:nvGrpSpPr>
            <p:grpSpPr>
              <a:xfrm>
                <a:off x="3588" y="692"/>
                <a:ext cx="561" cy="522"/>
                <a:chOff x="-44" y="1473"/>
                <a:chExt cx="981" cy="1105"/>
              </a:xfrm>
            </p:grpSpPr>
            <p:pic>
              <p:nvPicPr>
                <p:cNvPr id="11" name="Picture 165" descr="desktop_computer_stylized_medium"/>
                <p:cNvPicPr>
                  <a:picLocks noChangeAspect="1"/>
                </p:cNvPicPr>
                <p:nvPr/>
              </p:nvPicPr>
              <p:blipFill>
                <a:blip r:embed="rId2"/>
                <a:stretch>
                  <a:fillRect/>
                </a:stretch>
              </p:blipFill>
              <p:spPr>
                <a:xfrm flipH="1">
                  <a:off x="-44" y="1473"/>
                  <a:ext cx="981" cy="1105"/>
                </a:xfrm>
                <a:prstGeom prst="rect">
                  <a:avLst/>
                </a:prstGeom>
                <a:noFill/>
                <a:ln w="9525">
                  <a:noFill/>
                </a:ln>
              </p:spPr>
            </p:pic>
            <p:sp>
              <p:nvSpPr>
                <p:cNvPr id="12" name="Freeform 166"/>
                <p:cNvSpPr/>
                <p:nvPr/>
              </p:nvSpPr>
              <p:spPr>
                <a:xfrm flipH="1">
                  <a:off x="374" y="1579"/>
                  <a:ext cx="477" cy="506"/>
                </a:xfrm>
                <a:custGeom>
                  <a:avLst/>
                  <a:gdLst>
                    <a:gd name="txL" fmla="*/ 0 w 356"/>
                    <a:gd name="txT" fmla="*/ 0 h 368"/>
                    <a:gd name="txR" fmla="*/ 356 w 356"/>
                    <a:gd name="txB" fmla="*/ 368 h 368"/>
                  </a:gdLst>
                  <a:ahLst/>
                  <a:cxnLst>
                    <a:cxn ang="0">
                      <a:pos x="0" y="0"/>
                    </a:cxn>
                    <a:cxn ang="0">
                      <a:pos x="251028" y="21440"/>
                    </a:cxn>
                    <a:cxn ang="0">
                      <a:pos x="297791" y="446667"/>
                    </a:cxn>
                    <a:cxn ang="0">
                      <a:pos x="65629" y="558617"/>
                    </a:cxn>
                    <a:cxn ang="0">
                      <a:pos x="0" y="0"/>
                    </a:cxn>
                  </a:cxnLst>
                  <a:rect l="txL" t="txT" r="txR" b="txB"/>
                  <a:pathLst>
                    <a:path w="356" h="368">
                      <a:moveTo>
                        <a:pt x="0" y="0"/>
                      </a:moveTo>
                      <a:lnTo>
                        <a:pt x="300" y="14"/>
                      </a:lnTo>
                      <a:lnTo>
                        <a:pt x="356" y="294"/>
                      </a:lnTo>
                      <a:lnTo>
                        <a:pt x="78" y="368"/>
                      </a:lnTo>
                      <a:lnTo>
                        <a:pt x="0" y="0"/>
                      </a:lnTo>
                      <a:close/>
                    </a:path>
                  </a:pathLst>
                </a:custGeom>
                <a:gradFill rotWithShape="1">
                  <a:gsLst>
                    <a:gs pos="0">
                      <a:srgbClr val="000099">
                        <a:alpha val="100000"/>
                      </a:srgbClr>
                    </a:gs>
                    <a:gs pos="100000">
                      <a:schemeClr val="bg1">
                        <a:alpha val="100000"/>
                      </a:schemeClr>
                    </a:gs>
                  </a:gsLst>
                  <a:lin ang="2700000" scaled="1"/>
                  <a:tileRect/>
                </a:gradFill>
                <a:ln w="9525">
                  <a:noFill/>
                </a:ln>
              </p:spPr>
              <p:txBody>
                <a:bodyPr/>
                <a:lstStyle/>
                <a:p>
                  <a:endParaRPr lang="zh-CN" altLang="en-US"/>
                </a:p>
              </p:txBody>
            </p:sp>
          </p:grpSp>
          <p:sp>
            <p:nvSpPr>
              <p:cNvPr id="13" name="Rectangle 115"/>
              <p:cNvSpPr/>
              <p:nvPr/>
            </p:nvSpPr>
            <p:spPr>
              <a:xfrm>
                <a:off x="3611" y="576"/>
                <a:ext cx="381" cy="330"/>
              </a:xfrm>
              <a:prstGeom prst="rect">
                <a:avLst/>
              </a:prstGeom>
              <a:solidFill>
                <a:schemeClr val="hlink"/>
              </a:solidFill>
              <a:ln w="19050" cap="flat" cmpd="sng">
                <a:solidFill>
                  <a:schemeClr val="tx1"/>
                </a:solidFill>
                <a:prstDash val="solid"/>
                <a:miter/>
                <a:headEnd type="none" w="med" len="med"/>
                <a:tailEnd type="none" w="med" len="med"/>
              </a:ln>
            </p:spPr>
            <p:txBody>
              <a:bodyPr wrap="none" anchor="ctr"/>
              <a:lstStyle/>
              <a:p>
                <a:pPr>
                  <a:spcBef>
                    <a:spcPct val="20000"/>
                  </a:spcBef>
                  <a:buClr>
                    <a:schemeClr val="accent2"/>
                  </a:buClr>
                  <a:buSzPct val="85000"/>
                  <a:buFont typeface="ZapfDingbats" pitchFamily="82" charset="2"/>
                </a:pPr>
                <a:endParaRPr sz="2400" dirty="0">
                  <a:latin typeface="Arial" panose="020B0604020202020204" pitchFamily="34" charset="0"/>
                </a:endParaRPr>
              </a:p>
            </p:txBody>
          </p:sp>
          <p:sp>
            <p:nvSpPr>
              <p:cNvPr id="14" name="Text Box 116"/>
              <p:cNvSpPr txBox="1"/>
              <p:nvPr/>
            </p:nvSpPr>
            <p:spPr>
              <a:xfrm>
                <a:off x="3606" y="550"/>
                <a:ext cx="371" cy="368"/>
              </a:xfrm>
              <a:prstGeom prst="rect">
                <a:avLst/>
              </a:prstGeom>
              <a:solidFill>
                <a:schemeClr val="accent2"/>
              </a:solidFill>
              <a:ln w="9525">
                <a:noFill/>
              </a:ln>
            </p:spPr>
            <p:txBody>
              <a:bodyPr wrap="none">
                <a:spAutoFit/>
              </a:bodyPr>
              <a:lstStyle/>
              <a:p>
                <a:pPr algn="ctr"/>
                <a:r>
                  <a:rPr lang="zh-CN" altLang="en-US" sz="1600" dirty="0">
                    <a:latin typeface="Arial" panose="020B0604020202020204" pitchFamily="34" charset="0"/>
                  </a:rPr>
                  <a:t>用户</a:t>
                </a:r>
              </a:p>
              <a:p>
                <a:pPr algn="ctr"/>
                <a:r>
                  <a:rPr lang="zh-CN" altLang="en-US" sz="1600" dirty="0">
                    <a:latin typeface="Arial" panose="020B0604020202020204" pitchFamily="34" charset="0"/>
                  </a:rPr>
                  <a:t>代理</a:t>
                </a:r>
                <a:endParaRPr lang="zh-CN" altLang="en-US" sz="2400" dirty="0">
                  <a:latin typeface="Arial" panose="020B0604020202020204" pitchFamily="34" charset="0"/>
                </a:endParaRPr>
              </a:p>
            </p:txBody>
          </p:sp>
        </p:grpSp>
        <p:grpSp>
          <p:nvGrpSpPr>
            <p:cNvPr id="15" name="Group 130"/>
            <p:cNvGrpSpPr/>
            <p:nvPr/>
          </p:nvGrpSpPr>
          <p:grpSpPr>
            <a:xfrm>
              <a:off x="6607493" y="4920615"/>
              <a:ext cx="511175" cy="693738"/>
              <a:chOff x="4140" y="429"/>
              <a:chExt cx="1425" cy="2396"/>
            </a:xfrm>
          </p:grpSpPr>
          <p:sp>
            <p:nvSpPr>
              <p:cNvPr id="16" name="Freeform 131"/>
              <p:cNvSpPr/>
              <p:nvPr/>
            </p:nvSpPr>
            <p:spPr>
              <a:xfrm>
                <a:off x="5268" y="433"/>
                <a:ext cx="283" cy="2286"/>
              </a:xfrm>
              <a:custGeom>
                <a:avLst/>
                <a:gdLst>
                  <a:gd name="txL" fmla="*/ 0 w 354"/>
                  <a:gd name="txT" fmla="*/ 0 h 2742"/>
                  <a:gd name="txR" fmla="*/ 354 w 354"/>
                  <a:gd name="txB" fmla="*/ 2742 h 2742"/>
                </a:gdLst>
                <a:ahLst/>
                <a:cxnLst>
                  <a:cxn ang="0">
                    <a:pos x="2" y="0"/>
                  </a:cxn>
                  <a:cxn ang="0">
                    <a:pos x="2" y="6"/>
                  </a:cxn>
                  <a:cxn ang="0">
                    <a:pos x="2" y="40"/>
                  </a:cxn>
                  <a:cxn ang="0">
                    <a:pos x="0" y="42"/>
                  </a:cxn>
                  <a:cxn ang="0">
                    <a:pos x="2" y="0"/>
                  </a:cxn>
                </a:cxnLst>
                <a:rect l="txL" t="txT" r="txR" b="txB"/>
                <a:pathLst>
                  <a:path w="354" h="2742">
                    <a:moveTo>
                      <a:pt x="63" y="0"/>
                    </a:moveTo>
                    <a:lnTo>
                      <a:pt x="354" y="339"/>
                    </a:lnTo>
                    <a:lnTo>
                      <a:pt x="346" y="2624"/>
                    </a:lnTo>
                    <a:lnTo>
                      <a:pt x="0" y="2742"/>
                    </a:lnTo>
                    <a:lnTo>
                      <a:pt x="63" y="0"/>
                    </a:lnTo>
                    <a:close/>
                  </a:path>
                </a:pathLst>
              </a:custGeom>
              <a:gradFill rotWithShape="1">
                <a:gsLst>
                  <a:gs pos="0">
                    <a:srgbClr val="DDDDDD">
                      <a:alpha val="100000"/>
                    </a:srgbClr>
                  </a:gs>
                  <a:gs pos="100000">
                    <a:srgbClr val="333333">
                      <a:alpha val="100000"/>
                    </a:srgbClr>
                  </a:gs>
                </a:gsLst>
                <a:lin ang="0" scaled="1"/>
                <a:tileRect/>
              </a:gradFill>
              <a:ln w="9525">
                <a:noFill/>
              </a:ln>
            </p:spPr>
            <p:txBody>
              <a:bodyPr/>
              <a:lstStyle/>
              <a:p>
                <a:endParaRPr lang="zh-CN" altLang="en-US"/>
              </a:p>
            </p:txBody>
          </p:sp>
          <p:sp>
            <p:nvSpPr>
              <p:cNvPr id="17" name="Rectangle 132"/>
              <p:cNvSpPr/>
              <p:nvPr/>
            </p:nvSpPr>
            <p:spPr>
              <a:xfrm>
                <a:off x="4206" y="429"/>
                <a:ext cx="1044" cy="2286"/>
              </a:xfrm>
              <a:prstGeom prst="rect">
                <a:avLst/>
              </a:prstGeom>
              <a:gradFill rotWithShape="1">
                <a:gsLst>
                  <a:gs pos="0">
                    <a:srgbClr val="292929"/>
                  </a:gs>
                  <a:gs pos="100000">
                    <a:srgbClr val="808080"/>
                  </a:gs>
                </a:gsLst>
                <a:lin ang="0" scaled="1"/>
                <a:tileRect/>
              </a:gradFill>
              <a:ln w="9525">
                <a:noFill/>
              </a:ln>
            </p:spPr>
            <p:txBody>
              <a:bodyPr wrap="none" anchor="ctr"/>
              <a:lstStyle/>
              <a:p>
                <a:pPr>
                  <a:spcBef>
                    <a:spcPct val="20000"/>
                  </a:spcBef>
                  <a:buClr>
                    <a:schemeClr val="accent2"/>
                  </a:buClr>
                  <a:buSzPct val="85000"/>
                  <a:buFont typeface="ZapfDingbats" pitchFamily="82" charset="2"/>
                </a:pPr>
                <a:endParaRPr dirty="0">
                  <a:latin typeface="Arial" panose="020B0604020202020204" pitchFamily="34" charset="0"/>
                </a:endParaRPr>
              </a:p>
            </p:txBody>
          </p:sp>
          <p:sp>
            <p:nvSpPr>
              <p:cNvPr id="18" name="Freeform 133"/>
              <p:cNvSpPr/>
              <p:nvPr/>
            </p:nvSpPr>
            <p:spPr>
              <a:xfrm>
                <a:off x="5321" y="570"/>
                <a:ext cx="169" cy="2115"/>
              </a:xfrm>
              <a:custGeom>
                <a:avLst/>
                <a:gdLst>
                  <a:gd name="txL" fmla="*/ 0 w 211"/>
                  <a:gd name="txT" fmla="*/ 0 h 2537"/>
                  <a:gd name="txR" fmla="*/ 211 w 211"/>
                  <a:gd name="txB" fmla="*/ 2537 h 2537"/>
                </a:gdLst>
                <a:ahLst/>
                <a:cxnLst>
                  <a:cxn ang="0">
                    <a:pos x="2" y="0"/>
                  </a:cxn>
                  <a:cxn ang="0">
                    <a:pos x="2" y="4"/>
                  </a:cxn>
                  <a:cxn ang="0">
                    <a:pos x="2" y="38"/>
                  </a:cxn>
                  <a:cxn ang="0">
                    <a:pos x="2" y="0"/>
                  </a:cxn>
                </a:cxnLst>
                <a:rect l="txL" t="txT" r="txR" b="tx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alpha val="100000"/>
                    </a:srgbClr>
                  </a:gs>
                  <a:gs pos="100000">
                    <a:srgbClr val="F8F8F8">
                      <a:alpha val="100000"/>
                    </a:srgbClr>
                  </a:gs>
                </a:gsLst>
                <a:lin ang="0" scaled="1"/>
                <a:tileRect/>
              </a:gradFill>
              <a:ln w="9525">
                <a:noFill/>
              </a:ln>
            </p:spPr>
            <p:txBody>
              <a:bodyPr/>
              <a:lstStyle/>
              <a:p>
                <a:endParaRPr lang="zh-CN" altLang="en-US"/>
              </a:p>
            </p:txBody>
          </p:sp>
          <p:sp>
            <p:nvSpPr>
              <p:cNvPr id="19" name="Freeform 134"/>
              <p:cNvSpPr/>
              <p:nvPr/>
            </p:nvSpPr>
            <p:spPr>
              <a:xfrm>
                <a:off x="5284" y="1640"/>
                <a:ext cx="263" cy="189"/>
              </a:xfrm>
              <a:custGeom>
                <a:avLst/>
                <a:gdLst>
                  <a:gd name="txL" fmla="*/ 0 w 328"/>
                  <a:gd name="txT" fmla="*/ 0 h 226"/>
                  <a:gd name="txR" fmla="*/ 328 w 328"/>
                  <a:gd name="txB" fmla="*/ 226 h 226"/>
                </a:gdLst>
                <a:ahLst/>
                <a:cxnLst>
                  <a:cxn ang="0">
                    <a:pos x="2" y="0"/>
                  </a:cxn>
                  <a:cxn ang="0">
                    <a:pos x="2" y="3"/>
                  </a:cxn>
                  <a:cxn ang="0">
                    <a:pos x="2" y="4"/>
                  </a:cxn>
                  <a:cxn ang="0">
                    <a:pos x="0" y="3"/>
                  </a:cxn>
                  <a:cxn ang="0">
                    <a:pos x="2" y="0"/>
                  </a:cxn>
                </a:cxnLst>
                <a:rect l="txL" t="txT" r="txR" b="tx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alpha val="100000"/>
                    </a:srgbClr>
                  </a:gs>
                  <a:gs pos="100000">
                    <a:srgbClr val="808080">
                      <a:alpha val="100000"/>
                    </a:srgbClr>
                  </a:gs>
                </a:gsLst>
                <a:lin ang="0" scaled="1"/>
                <a:tileRect/>
              </a:gradFill>
              <a:ln w="9525">
                <a:noFill/>
              </a:ln>
            </p:spPr>
            <p:txBody>
              <a:bodyPr/>
              <a:lstStyle/>
              <a:p>
                <a:endParaRPr lang="zh-CN" altLang="en-US"/>
              </a:p>
            </p:txBody>
          </p:sp>
          <p:sp>
            <p:nvSpPr>
              <p:cNvPr id="20" name="Rectangle 135"/>
              <p:cNvSpPr/>
              <p:nvPr/>
            </p:nvSpPr>
            <p:spPr>
              <a:xfrm>
                <a:off x="4211" y="692"/>
                <a:ext cx="597" cy="49"/>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lstStyle/>
              <a:p>
                <a:pPr>
                  <a:spcBef>
                    <a:spcPct val="20000"/>
                  </a:spcBef>
                  <a:buClr>
                    <a:schemeClr val="accent2"/>
                  </a:buClr>
                  <a:buSzPct val="85000"/>
                  <a:buFont typeface="ZapfDingbats" pitchFamily="82" charset="2"/>
                </a:pPr>
                <a:endParaRPr dirty="0">
                  <a:latin typeface="Arial" panose="020B0604020202020204" pitchFamily="34" charset="0"/>
                </a:endParaRPr>
              </a:p>
            </p:txBody>
          </p:sp>
          <p:grpSp>
            <p:nvGrpSpPr>
              <p:cNvPr id="21" name="Group 136"/>
              <p:cNvGrpSpPr/>
              <p:nvPr/>
            </p:nvGrpSpPr>
            <p:grpSpPr>
              <a:xfrm>
                <a:off x="4749" y="668"/>
                <a:ext cx="581" cy="145"/>
                <a:chOff x="614" y="2568"/>
                <a:chExt cx="725" cy="139"/>
              </a:xfrm>
            </p:grpSpPr>
            <p:sp>
              <p:nvSpPr>
                <p:cNvPr id="22" name="AutoShape 137"/>
                <p:cNvSpPr/>
                <p:nvPr/>
              </p:nvSpPr>
              <p:spPr>
                <a:xfrm>
                  <a:off x="616" y="2570"/>
                  <a:ext cx="723" cy="137"/>
                </a:xfrm>
                <a:prstGeom prst="roundRect">
                  <a:avLst>
                    <a:gd name="adj" fmla="val 50000"/>
                  </a:avLst>
                </a:prstGeom>
                <a:solidFill>
                  <a:schemeClr val="tx1"/>
                </a:solidFill>
                <a:ln w="9525">
                  <a:noFill/>
                </a:ln>
              </p:spPr>
              <p:txBody>
                <a:bodyPr wrap="none" anchor="ctr"/>
                <a:lstStyle/>
                <a:p>
                  <a:pPr>
                    <a:spcBef>
                      <a:spcPct val="20000"/>
                    </a:spcBef>
                    <a:buClr>
                      <a:schemeClr val="accent2"/>
                    </a:buClr>
                    <a:buSzPct val="85000"/>
                    <a:buFont typeface="ZapfDingbats" pitchFamily="82" charset="2"/>
                  </a:pPr>
                  <a:endParaRPr dirty="0">
                    <a:latin typeface="Arial" panose="020B0604020202020204" pitchFamily="34" charset="0"/>
                  </a:endParaRPr>
                </a:p>
              </p:txBody>
            </p:sp>
            <p:sp>
              <p:nvSpPr>
                <p:cNvPr id="23" name="AutoShape 138"/>
                <p:cNvSpPr/>
                <p:nvPr/>
              </p:nvSpPr>
              <p:spPr>
                <a:xfrm>
                  <a:off x="633" y="2586"/>
                  <a:ext cx="690" cy="105"/>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lstStyle/>
                <a:p>
                  <a:pPr>
                    <a:spcBef>
                      <a:spcPct val="20000"/>
                    </a:spcBef>
                    <a:buClr>
                      <a:schemeClr val="accent2"/>
                    </a:buClr>
                    <a:buSzPct val="85000"/>
                    <a:buFont typeface="ZapfDingbats" pitchFamily="82" charset="2"/>
                  </a:pPr>
                  <a:endParaRPr dirty="0">
                    <a:latin typeface="Arial" panose="020B0604020202020204" pitchFamily="34" charset="0"/>
                  </a:endParaRPr>
                </a:p>
              </p:txBody>
            </p:sp>
          </p:grpSp>
          <p:sp>
            <p:nvSpPr>
              <p:cNvPr id="24" name="Rectangle 139"/>
              <p:cNvSpPr/>
              <p:nvPr/>
            </p:nvSpPr>
            <p:spPr>
              <a:xfrm>
                <a:off x="4224" y="1021"/>
                <a:ext cx="597" cy="44"/>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lstStyle/>
              <a:p>
                <a:pPr>
                  <a:spcBef>
                    <a:spcPct val="20000"/>
                  </a:spcBef>
                  <a:buClr>
                    <a:schemeClr val="accent2"/>
                  </a:buClr>
                  <a:buSzPct val="85000"/>
                  <a:buFont typeface="ZapfDingbats" pitchFamily="82" charset="2"/>
                </a:pPr>
                <a:endParaRPr dirty="0">
                  <a:latin typeface="Arial" panose="020B0604020202020204" pitchFamily="34" charset="0"/>
                </a:endParaRPr>
              </a:p>
            </p:txBody>
          </p:sp>
          <p:grpSp>
            <p:nvGrpSpPr>
              <p:cNvPr id="25" name="Group 140"/>
              <p:cNvGrpSpPr/>
              <p:nvPr/>
            </p:nvGrpSpPr>
            <p:grpSpPr>
              <a:xfrm>
                <a:off x="4747" y="994"/>
                <a:ext cx="581" cy="134"/>
                <a:chOff x="614" y="2568"/>
                <a:chExt cx="725" cy="139"/>
              </a:xfrm>
            </p:grpSpPr>
            <p:sp>
              <p:nvSpPr>
                <p:cNvPr id="26" name="AutoShape 141"/>
                <p:cNvSpPr/>
                <p:nvPr/>
              </p:nvSpPr>
              <p:spPr>
                <a:xfrm>
                  <a:off x="613" y="2568"/>
                  <a:ext cx="718" cy="131"/>
                </a:xfrm>
                <a:prstGeom prst="roundRect">
                  <a:avLst>
                    <a:gd name="adj" fmla="val 50000"/>
                  </a:avLst>
                </a:prstGeom>
                <a:solidFill>
                  <a:schemeClr val="tx1"/>
                </a:solidFill>
                <a:ln w="9525">
                  <a:noFill/>
                </a:ln>
              </p:spPr>
              <p:txBody>
                <a:bodyPr wrap="none" anchor="ctr"/>
                <a:lstStyle/>
                <a:p>
                  <a:pPr>
                    <a:spcBef>
                      <a:spcPct val="20000"/>
                    </a:spcBef>
                    <a:buClr>
                      <a:schemeClr val="accent2"/>
                    </a:buClr>
                    <a:buSzPct val="85000"/>
                    <a:buFont typeface="ZapfDingbats" pitchFamily="82" charset="2"/>
                  </a:pPr>
                  <a:endParaRPr dirty="0">
                    <a:latin typeface="Arial" panose="020B0604020202020204" pitchFamily="34" charset="0"/>
                  </a:endParaRPr>
                </a:p>
              </p:txBody>
            </p:sp>
            <p:sp>
              <p:nvSpPr>
                <p:cNvPr id="27" name="AutoShape 142"/>
                <p:cNvSpPr/>
                <p:nvPr/>
              </p:nvSpPr>
              <p:spPr>
                <a:xfrm>
                  <a:off x="630" y="2585"/>
                  <a:ext cx="690" cy="102"/>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lstStyle/>
                <a:p>
                  <a:pPr>
                    <a:spcBef>
                      <a:spcPct val="20000"/>
                    </a:spcBef>
                    <a:buClr>
                      <a:schemeClr val="accent2"/>
                    </a:buClr>
                    <a:buSzPct val="85000"/>
                    <a:buFont typeface="ZapfDingbats" pitchFamily="82" charset="2"/>
                  </a:pPr>
                  <a:endParaRPr dirty="0">
                    <a:latin typeface="Arial" panose="020B0604020202020204" pitchFamily="34" charset="0"/>
                  </a:endParaRPr>
                </a:p>
              </p:txBody>
            </p:sp>
          </p:grpSp>
          <p:sp>
            <p:nvSpPr>
              <p:cNvPr id="28" name="Rectangle 143"/>
              <p:cNvSpPr/>
              <p:nvPr/>
            </p:nvSpPr>
            <p:spPr>
              <a:xfrm>
                <a:off x="4215" y="1356"/>
                <a:ext cx="597" cy="49"/>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lstStyle/>
              <a:p>
                <a:pPr>
                  <a:spcBef>
                    <a:spcPct val="20000"/>
                  </a:spcBef>
                  <a:buClr>
                    <a:schemeClr val="accent2"/>
                  </a:buClr>
                  <a:buSzPct val="85000"/>
                  <a:buFont typeface="ZapfDingbats" pitchFamily="82" charset="2"/>
                </a:pPr>
                <a:endParaRPr dirty="0">
                  <a:latin typeface="Arial" panose="020B0604020202020204" pitchFamily="34" charset="0"/>
                </a:endParaRPr>
              </a:p>
            </p:txBody>
          </p:sp>
          <p:sp>
            <p:nvSpPr>
              <p:cNvPr id="29" name="Rectangle 144"/>
              <p:cNvSpPr/>
              <p:nvPr/>
            </p:nvSpPr>
            <p:spPr>
              <a:xfrm>
                <a:off x="4229" y="1657"/>
                <a:ext cx="597" cy="44"/>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lstStyle/>
              <a:p>
                <a:pPr>
                  <a:spcBef>
                    <a:spcPct val="20000"/>
                  </a:spcBef>
                  <a:buClr>
                    <a:schemeClr val="accent2"/>
                  </a:buClr>
                  <a:buSzPct val="85000"/>
                  <a:buFont typeface="ZapfDingbats" pitchFamily="82" charset="2"/>
                </a:pPr>
                <a:endParaRPr dirty="0">
                  <a:latin typeface="Arial" panose="020B0604020202020204" pitchFamily="34" charset="0"/>
                </a:endParaRPr>
              </a:p>
            </p:txBody>
          </p:sp>
          <p:grpSp>
            <p:nvGrpSpPr>
              <p:cNvPr id="30" name="Group 145"/>
              <p:cNvGrpSpPr/>
              <p:nvPr/>
            </p:nvGrpSpPr>
            <p:grpSpPr>
              <a:xfrm>
                <a:off x="4735" y="1627"/>
                <a:ext cx="582" cy="151"/>
                <a:chOff x="614" y="2568"/>
                <a:chExt cx="725" cy="139"/>
              </a:xfrm>
            </p:grpSpPr>
            <p:sp>
              <p:nvSpPr>
                <p:cNvPr id="31" name="AutoShape 146"/>
                <p:cNvSpPr/>
                <p:nvPr/>
              </p:nvSpPr>
              <p:spPr>
                <a:xfrm>
                  <a:off x="612" y="2581"/>
                  <a:ext cx="728" cy="126"/>
                </a:xfrm>
                <a:prstGeom prst="roundRect">
                  <a:avLst>
                    <a:gd name="adj" fmla="val 50000"/>
                  </a:avLst>
                </a:prstGeom>
                <a:solidFill>
                  <a:schemeClr val="tx1"/>
                </a:solidFill>
                <a:ln w="9525">
                  <a:noFill/>
                </a:ln>
              </p:spPr>
              <p:txBody>
                <a:bodyPr wrap="none" anchor="ctr"/>
                <a:lstStyle/>
                <a:p>
                  <a:pPr>
                    <a:spcBef>
                      <a:spcPct val="20000"/>
                    </a:spcBef>
                    <a:buClr>
                      <a:schemeClr val="accent2"/>
                    </a:buClr>
                    <a:buSzPct val="85000"/>
                    <a:buFont typeface="ZapfDingbats" pitchFamily="82" charset="2"/>
                  </a:pPr>
                  <a:endParaRPr dirty="0">
                    <a:latin typeface="Arial" panose="020B0604020202020204" pitchFamily="34" charset="0"/>
                  </a:endParaRPr>
                </a:p>
              </p:txBody>
            </p:sp>
            <p:sp>
              <p:nvSpPr>
                <p:cNvPr id="32" name="AutoShape 147"/>
                <p:cNvSpPr/>
                <p:nvPr/>
              </p:nvSpPr>
              <p:spPr>
                <a:xfrm>
                  <a:off x="628" y="2586"/>
                  <a:ext cx="695" cy="106"/>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lstStyle/>
                <a:p>
                  <a:pPr>
                    <a:spcBef>
                      <a:spcPct val="20000"/>
                    </a:spcBef>
                    <a:buClr>
                      <a:schemeClr val="accent2"/>
                    </a:buClr>
                    <a:buSzPct val="85000"/>
                    <a:buFont typeface="ZapfDingbats" pitchFamily="82" charset="2"/>
                  </a:pPr>
                  <a:endParaRPr dirty="0">
                    <a:latin typeface="Arial" panose="020B0604020202020204" pitchFamily="34" charset="0"/>
                  </a:endParaRPr>
                </a:p>
              </p:txBody>
            </p:sp>
          </p:grpSp>
          <p:sp>
            <p:nvSpPr>
              <p:cNvPr id="33" name="Freeform 148"/>
              <p:cNvSpPr/>
              <p:nvPr/>
            </p:nvSpPr>
            <p:spPr>
              <a:xfrm>
                <a:off x="5288" y="1354"/>
                <a:ext cx="263" cy="188"/>
              </a:xfrm>
              <a:custGeom>
                <a:avLst/>
                <a:gdLst>
                  <a:gd name="txL" fmla="*/ 0 w 328"/>
                  <a:gd name="txT" fmla="*/ 0 h 226"/>
                  <a:gd name="txR" fmla="*/ 328 w 328"/>
                  <a:gd name="txB" fmla="*/ 226 h 226"/>
                </a:gdLst>
                <a:ahLst/>
                <a:cxnLst>
                  <a:cxn ang="0">
                    <a:pos x="2" y="0"/>
                  </a:cxn>
                  <a:cxn ang="0">
                    <a:pos x="2" y="2"/>
                  </a:cxn>
                  <a:cxn ang="0">
                    <a:pos x="2" y="3"/>
                  </a:cxn>
                  <a:cxn ang="0">
                    <a:pos x="0" y="2"/>
                  </a:cxn>
                  <a:cxn ang="0">
                    <a:pos x="2" y="0"/>
                  </a:cxn>
                </a:cxnLst>
                <a:rect l="txL" t="txT" r="txR" b="tx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alpha val="100000"/>
                    </a:srgbClr>
                  </a:gs>
                  <a:gs pos="100000">
                    <a:srgbClr val="808080">
                      <a:alpha val="100000"/>
                    </a:srgbClr>
                  </a:gs>
                </a:gsLst>
                <a:lin ang="0" scaled="1"/>
                <a:tileRect/>
              </a:gradFill>
              <a:ln w="9525">
                <a:noFill/>
              </a:ln>
            </p:spPr>
            <p:txBody>
              <a:bodyPr/>
              <a:lstStyle/>
              <a:p>
                <a:endParaRPr lang="zh-CN" altLang="en-US"/>
              </a:p>
            </p:txBody>
          </p:sp>
          <p:grpSp>
            <p:nvGrpSpPr>
              <p:cNvPr id="34" name="Group 149"/>
              <p:cNvGrpSpPr/>
              <p:nvPr/>
            </p:nvGrpSpPr>
            <p:grpSpPr>
              <a:xfrm>
                <a:off x="4739" y="1327"/>
                <a:ext cx="582" cy="139"/>
                <a:chOff x="614" y="2568"/>
                <a:chExt cx="725" cy="139"/>
              </a:xfrm>
            </p:grpSpPr>
            <p:sp>
              <p:nvSpPr>
                <p:cNvPr id="35" name="AutoShape 150"/>
                <p:cNvSpPr/>
                <p:nvPr/>
              </p:nvSpPr>
              <p:spPr>
                <a:xfrm>
                  <a:off x="612" y="2569"/>
                  <a:ext cx="728" cy="137"/>
                </a:xfrm>
                <a:prstGeom prst="roundRect">
                  <a:avLst>
                    <a:gd name="adj" fmla="val 50000"/>
                  </a:avLst>
                </a:prstGeom>
                <a:solidFill>
                  <a:schemeClr val="tx1"/>
                </a:solidFill>
                <a:ln w="9525">
                  <a:noFill/>
                </a:ln>
              </p:spPr>
              <p:txBody>
                <a:bodyPr wrap="none" anchor="ctr"/>
                <a:lstStyle/>
                <a:p>
                  <a:pPr>
                    <a:spcBef>
                      <a:spcPct val="20000"/>
                    </a:spcBef>
                    <a:buClr>
                      <a:schemeClr val="accent2"/>
                    </a:buClr>
                    <a:buSzPct val="85000"/>
                    <a:buFont typeface="ZapfDingbats" pitchFamily="82" charset="2"/>
                  </a:pPr>
                  <a:endParaRPr dirty="0">
                    <a:latin typeface="Arial" panose="020B0604020202020204" pitchFamily="34" charset="0"/>
                  </a:endParaRPr>
                </a:p>
              </p:txBody>
            </p:sp>
            <p:sp>
              <p:nvSpPr>
                <p:cNvPr id="36" name="AutoShape 151"/>
                <p:cNvSpPr/>
                <p:nvPr/>
              </p:nvSpPr>
              <p:spPr>
                <a:xfrm>
                  <a:off x="629" y="2586"/>
                  <a:ext cx="695" cy="104"/>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lstStyle/>
                <a:p>
                  <a:pPr>
                    <a:spcBef>
                      <a:spcPct val="20000"/>
                    </a:spcBef>
                    <a:buClr>
                      <a:schemeClr val="accent2"/>
                    </a:buClr>
                    <a:buSzPct val="85000"/>
                    <a:buFont typeface="ZapfDingbats" pitchFamily="82" charset="2"/>
                  </a:pPr>
                  <a:endParaRPr dirty="0">
                    <a:latin typeface="Arial" panose="020B0604020202020204" pitchFamily="34" charset="0"/>
                  </a:endParaRPr>
                </a:p>
              </p:txBody>
            </p:sp>
          </p:grpSp>
          <p:sp>
            <p:nvSpPr>
              <p:cNvPr id="37" name="Rectangle 152"/>
              <p:cNvSpPr/>
              <p:nvPr/>
            </p:nvSpPr>
            <p:spPr>
              <a:xfrm>
                <a:off x="5251" y="429"/>
                <a:ext cx="66" cy="2286"/>
              </a:xfrm>
              <a:prstGeom prst="rect">
                <a:avLst/>
              </a:prstGeom>
              <a:gradFill rotWithShape="1">
                <a:gsLst>
                  <a:gs pos="0">
                    <a:srgbClr val="333333"/>
                  </a:gs>
                  <a:gs pos="50000">
                    <a:srgbClr val="DDDDDD"/>
                  </a:gs>
                  <a:gs pos="100000">
                    <a:srgbClr val="333333"/>
                  </a:gs>
                </a:gsLst>
                <a:lin ang="0" scaled="1"/>
                <a:tileRect/>
              </a:gradFill>
              <a:ln w="9525" cap="flat" cmpd="sng">
                <a:solidFill>
                  <a:schemeClr val="tx1"/>
                </a:solidFill>
                <a:prstDash val="solid"/>
                <a:miter/>
                <a:headEnd type="none" w="med" len="med"/>
                <a:tailEnd type="none" w="med" len="med"/>
              </a:ln>
            </p:spPr>
            <p:txBody>
              <a:bodyPr wrap="none" anchor="ctr"/>
              <a:lstStyle/>
              <a:p>
                <a:pPr>
                  <a:spcBef>
                    <a:spcPct val="20000"/>
                  </a:spcBef>
                  <a:buClr>
                    <a:schemeClr val="accent2"/>
                  </a:buClr>
                  <a:buSzPct val="85000"/>
                  <a:buFont typeface="ZapfDingbats" pitchFamily="82" charset="2"/>
                </a:pPr>
                <a:endParaRPr dirty="0">
                  <a:latin typeface="Arial" panose="020B0604020202020204" pitchFamily="34" charset="0"/>
                </a:endParaRPr>
              </a:p>
            </p:txBody>
          </p:sp>
          <p:sp>
            <p:nvSpPr>
              <p:cNvPr id="38" name="Freeform 153"/>
              <p:cNvSpPr/>
              <p:nvPr/>
            </p:nvSpPr>
            <p:spPr>
              <a:xfrm>
                <a:off x="5312" y="1007"/>
                <a:ext cx="237" cy="213"/>
              </a:xfrm>
              <a:custGeom>
                <a:avLst/>
                <a:gdLst>
                  <a:gd name="txL" fmla="*/ 0 w 296"/>
                  <a:gd name="txT" fmla="*/ 0 h 256"/>
                  <a:gd name="txR" fmla="*/ 296 w 296"/>
                  <a:gd name="txB" fmla="*/ 256 h 256"/>
                </a:gdLst>
                <a:ahLst/>
                <a:cxnLst>
                  <a:cxn ang="0">
                    <a:pos x="2" y="0"/>
                  </a:cxn>
                  <a:cxn ang="0">
                    <a:pos x="2" y="2"/>
                  </a:cxn>
                  <a:cxn ang="0">
                    <a:pos x="2" y="3"/>
                  </a:cxn>
                  <a:cxn ang="0">
                    <a:pos x="0" y="2"/>
                  </a:cxn>
                  <a:cxn ang="0">
                    <a:pos x="2" y="0"/>
                  </a:cxn>
                </a:cxnLst>
                <a:rect l="txL" t="txT" r="txR" b="tx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alpha val="100000"/>
                    </a:srgbClr>
                  </a:gs>
                  <a:gs pos="100000">
                    <a:srgbClr val="808080">
                      <a:alpha val="100000"/>
                    </a:srgbClr>
                  </a:gs>
                </a:gsLst>
                <a:lin ang="0" scaled="1"/>
                <a:tileRect/>
              </a:gradFill>
              <a:ln w="9525">
                <a:noFill/>
              </a:ln>
            </p:spPr>
            <p:txBody>
              <a:bodyPr/>
              <a:lstStyle/>
              <a:p>
                <a:endParaRPr lang="zh-CN" altLang="en-US"/>
              </a:p>
            </p:txBody>
          </p:sp>
          <p:sp>
            <p:nvSpPr>
              <p:cNvPr id="39" name="Freeform 154"/>
              <p:cNvSpPr/>
              <p:nvPr/>
            </p:nvSpPr>
            <p:spPr>
              <a:xfrm>
                <a:off x="5315" y="680"/>
                <a:ext cx="244" cy="240"/>
              </a:xfrm>
              <a:custGeom>
                <a:avLst/>
                <a:gdLst>
                  <a:gd name="txL" fmla="*/ 0 w 304"/>
                  <a:gd name="txT" fmla="*/ 0 h 288"/>
                  <a:gd name="txR" fmla="*/ 304 w 304"/>
                  <a:gd name="txB" fmla="*/ 288 h 288"/>
                </a:gdLst>
                <a:ahLst/>
                <a:cxnLst>
                  <a:cxn ang="0">
                    <a:pos x="0" y="0"/>
                  </a:cxn>
                  <a:cxn ang="0">
                    <a:pos x="2" y="3"/>
                  </a:cxn>
                  <a:cxn ang="0">
                    <a:pos x="2" y="5"/>
                  </a:cxn>
                  <a:cxn ang="0">
                    <a:pos x="2" y="3"/>
                  </a:cxn>
                  <a:cxn ang="0">
                    <a:pos x="0" y="0"/>
                  </a:cxn>
                </a:cxnLst>
                <a:rect l="txL" t="txT" r="txR" b="tx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alpha val="100000"/>
                    </a:srgbClr>
                  </a:gs>
                  <a:gs pos="100000">
                    <a:srgbClr val="808080">
                      <a:alpha val="100000"/>
                    </a:srgbClr>
                  </a:gs>
                </a:gsLst>
                <a:lin ang="0" scaled="1"/>
                <a:tileRect/>
              </a:gradFill>
              <a:ln w="9525">
                <a:noFill/>
              </a:ln>
            </p:spPr>
            <p:txBody>
              <a:bodyPr/>
              <a:lstStyle/>
              <a:p>
                <a:endParaRPr lang="zh-CN" altLang="en-US"/>
              </a:p>
            </p:txBody>
          </p:sp>
          <p:sp>
            <p:nvSpPr>
              <p:cNvPr id="40" name="Oval 155"/>
              <p:cNvSpPr/>
              <p:nvPr/>
            </p:nvSpPr>
            <p:spPr>
              <a:xfrm>
                <a:off x="5516" y="2611"/>
                <a:ext cx="49" cy="93"/>
              </a:xfrm>
              <a:prstGeom prst="ellipse">
                <a:avLst/>
              </a:prstGeom>
              <a:solidFill>
                <a:srgbClr val="333333"/>
              </a:solidFill>
              <a:ln w="9525">
                <a:noFill/>
              </a:ln>
            </p:spPr>
            <p:txBody>
              <a:bodyPr wrap="none" anchor="ctr"/>
              <a:lstStyle/>
              <a:p>
                <a:pPr>
                  <a:spcBef>
                    <a:spcPct val="20000"/>
                  </a:spcBef>
                  <a:buClr>
                    <a:schemeClr val="accent2"/>
                  </a:buClr>
                  <a:buSzPct val="85000"/>
                  <a:buFont typeface="ZapfDingbats" pitchFamily="82" charset="2"/>
                </a:pPr>
                <a:endParaRPr dirty="0">
                  <a:latin typeface="Arial" panose="020B0604020202020204" pitchFamily="34" charset="0"/>
                </a:endParaRPr>
              </a:p>
            </p:txBody>
          </p:sp>
          <p:sp>
            <p:nvSpPr>
              <p:cNvPr id="41" name="Freeform 156"/>
              <p:cNvSpPr/>
              <p:nvPr/>
            </p:nvSpPr>
            <p:spPr>
              <a:xfrm>
                <a:off x="5302" y="2614"/>
                <a:ext cx="245" cy="200"/>
              </a:xfrm>
              <a:custGeom>
                <a:avLst/>
                <a:gdLst>
                  <a:gd name="txL" fmla="*/ 0 w 306"/>
                  <a:gd name="txT" fmla="*/ 0 h 240"/>
                  <a:gd name="txR" fmla="*/ 306 w 306"/>
                  <a:gd name="txB" fmla="*/ 240 h 240"/>
                </a:gdLst>
                <a:ahLst/>
                <a:cxnLst>
                  <a:cxn ang="0">
                    <a:pos x="0" y="3"/>
                  </a:cxn>
                  <a:cxn ang="0">
                    <a:pos x="2" y="4"/>
                  </a:cxn>
                  <a:cxn ang="0">
                    <a:pos x="2" y="3"/>
                  </a:cxn>
                  <a:cxn ang="0">
                    <a:pos x="2" y="0"/>
                  </a:cxn>
                  <a:cxn ang="0">
                    <a:pos x="0" y="3"/>
                  </a:cxn>
                </a:cxnLst>
                <a:rect l="txL" t="txT" r="txR" b="txB"/>
                <a:pathLst>
                  <a:path w="306" h="240">
                    <a:moveTo>
                      <a:pt x="0" y="106"/>
                    </a:moveTo>
                    <a:lnTo>
                      <a:pt x="2" y="240"/>
                    </a:lnTo>
                    <a:lnTo>
                      <a:pt x="306" y="110"/>
                    </a:lnTo>
                    <a:lnTo>
                      <a:pt x="300" y="0"/>
                    </a:lnTo>
                    <a:lnTo>
                      <a:pt x="0" y="106"/>
                    </a:lnTo>
                    <a:close/>
                  </a:path>
                </a:pathLst>
              </a:custGeom>
              <a:solidFill>
                <a:srgbClr val="333333">
                  <a:alpha val="100000"/>
                </a:srgbClr>
              </a:solidFill>
              <a:ln w="9525">
                <a:noFill/>
              </a:ln>
            </p:spPr>
            <p:txBody>
              <a:bodyPr/>
              <a:lstStyle/>
              <a:p>
                <a:endParaRPr lang="zh-CN" altLang="en-US"/>
              </a:p>
            </p:txBody>
          </p:sp>
          <p:sp>
            <p:nvSpPr>
              <p:cNvPr id="42" name="AutoShape 157"/>
              <p:cNvSpPr/>
              <p:nvPr/>
            </p:nvSpPr>
            <p:spPr>
              <a:xfrm>
                <a:off x="4140" y="2677"/>
                <a:ext cx="1199" cy="148"/>
              </a:xfrm>
              <a:prstGeom prst="roundRect">
                <a:avLst>
                  <a:gd name="adj" fmla="val 50000"/>
                </a:avLst>
              </a:prstGeom>
              <a:solidFill>
                <a:srgbClr val="DDDDDD"/>
              </a:solidFill>
              <a:ln w="9525" cap="flat" cmpd="sng">
                <a:solidFill>
                  <a:schemeClr val="tx1"/>
                </a:solidFill>
                <a:prstDash val="solid"/>
                <a:headEnd type="none" w="med" len="med"/>
                <a:tailEnd type="none" w="med" len="med"/>
              </a:ln>
            </p:spPr>
            <p:txBody>
              <a:bodyPr wrap="none" anchor="ctr"/>
              <a:lstStyle/>
              <a:p>
                <a:pPr>
                  <a:spcBef>
                    <a:spcPct val="20000"/>
                  </a:spcBef>
                  <a:buClr>
                    <a:schemeClr val="accent2"/>
                  </a:buClr>
                  <a:buSzPct val="85000"/>
                  <a:buFont typeface="ZapfDingbats" pitchFamily="82" charset="2"/>
                </a:pPr>
                <a:endParaRPr dirty="0">
                  <a:latin typeface="Arial" panose="020B0604020202020204" pitchFamily="34" charset="0"/>
                </a:endParaRPr>
              </a:p>
            </p:txBody>
          </p:sp>
          <p:sp>
            <p:nvSpPr>
              <p:cNvPr id="43" name="AutoShape 158"/>
              <p:cNvSpPr/>
              <p:nvPr/>
            </p:nvSpPr>
            <p:spPr>
              <a:xfrm>
                <a:off x="4206" y="2710"/>
                <a:ext cx="1071" cy="82"/>
              </a:xfrm>
              <a:prstGeom prst="roundRect">
                <a:avLst>
                  <a:gd name="adj" fmla="val 50000"/>
                </a:avLst>
              </a:prstGeom>
              <a:gradFill rotWithShape="1">
                <a:gsLst>
                  <a:gs pos="0">
                    <a:schemeClr val="tx2"/>
                  </a:gs>
                  <a:gs pos="100000">
                    <a:schemeClr val="bg2"/>
                  </a:gs>
                </a:gsLst>
                <a:lin ang="0" scaled="1"/>
                <a:tileRect/>
              </a:gradFill>
              <a:ln w="9525" cap="flat" cmpd="sng">
                <a:solidFill>
                  <a:schemeClr val="tx1"/>
                </a:solidFill>
                <a:prstDash val="solid"/>
                <a:headEnd type="none" w="med" len="med"/>
                <a:tailEnd type="none" w="med" len="med"/>
              </a:ln>
            </p:spPr>
            <p:txBody>
              <a:bodyPr wrap="none" anchor="ctr"/>
              <a:lstStyle/>
              <a:p>
                <a:pPr>
                  <a:spcBef>
                    <a:spcPct val="20000"/>
                  </a:spcBef>
                  <a:buClr>
                    <a:schemeClr val="accent2"/>
                  </a:buClr>
                  <a:buSzPct val="85000"/>
                  <a:buFont typeface="ZapfDingbats" pitchFamily="82" charset="2"/>
                </a:pPr>
                <a:endParaRPr dirty="0">
                  <a:latin typeface="Arial" panose="020B0604020202020204" pitchFamily="34" charset="0"/>
                </a:endParaRPr>
              </a:p>
            </p:txBody>
          </p:sp>
          <p:sp>
            <p:nvSpPr>
              <p:cNvPr id="44" name="Oval 159"/>
              <p:cNvSpPr/>
              <p:nvPr/>
            </p:nvSpPr>
            <p:spPr>
              <a:xfrm>
                <a:off x="4308" y="2381"/>
                <a:ext cx="159" cy="143"/>
              </a:xfrm>
              <a:prstGeom prst="ellipse">
                <a:avLst/>
              </a:prstGeom>
              <a:solidFill>
                <a:srgbClr val="33CC33"/>
              </a:solidFill>
              <a:ln w="9525">
                <a:noFill/>
              </a:ln>
            </p:spPr>
            <p:txBody>
              <a:bodyPr wrap="none" anchor="ctr"/>
              <a:lstStyle/>
              <a:p>
                <a:pPr>
                  <a:spcBef>
                    <a:spcPct val="20000"/>
                  </a:spcBef>
                  <a:buClr>
                    <a:schemeClr val="accent2"/>
                  </a:buClr>
                  <a:buSzPct val="85000"/>
                  <a:buFont typeface="ZapfDingbats" pitchFamily="82" charset="2"/>
                </a:pPr>
                <a:endParaRPr dirty="0">
                  <a:latin typeface="Arial" panose="020B0604020202020204" pitchFamily="34" charset="0"/>
                </a:endParaRPr>
              </a:p>
            </p:txBody>
          </p:sp>
          <p:sp>
            <p:nvSpPr>
              <p:cNvPr id="45" name="Oval 160"/>
              <p:cNvSpPr/>
              <p:nvPr/>
            </p:nvSpPr>
            <p:spPr>
              <a:xfrm>
                <a:off x="4485" y="2386"/>
                <a:ext cx="159" cy="143"/>
              </a:xfrm>
              <a:prstGeom prst="ellipse">
                <a:avLst/>
              </a:prstGeom>
              <a:solidFill>
                <a:srgbClr val="FF0000"/>
              </a:solidFill>
              <a:ln w="9525">
                <a:noFill/>
              </a:ln>
            </p:spPr>
            <p:txBody>
              <a:bodyPr wrap="none" anchor="ctr"/>
              <a:lstStyle/>
              <a:p>
                <a:pPr algn="ctr" eaLnBrk="1" hangingPunct="1"/>
                <a:endParaRPr sz="1800" dirty="0">
                  <a:solidFill>
                    <a:srgbClr val="FF0000"/>
                  </a:solidFill>
                  <a:latin typeface="Arial" panose="020B0604020202020204" pitchFamily="34" charset="0"/>
                  <a:ea typeface="Arial" panose="020B0604020202020204" pitchFamily="34" charset="0"/>
                </a:endParaRPr>
              </a:p>
            </p:txBody>
          </p:sp>
          <p:sp>
            <p:nvSpPr>
              <p:cNvPr id="46" name="Oval 161"/>
              <p:cNvSpPr/>
              <p:nvPr/>
            </p:nvSpPr>
            <p:spPr>
              <a:xfrm>
                <a:off x="4662" y="2381"/>
                <a:ext cx="159" cy="143"/>
              </a:xfrm>
              <a:prstGeom prst="ellipse">
                <a:avLst/>
              </a:prstGeom>
              <a:solidFill>
                <a:srgbClr val="33CC33"/>
              </a:solidFill>
              <a:ln w="9525">
                <a:noFill/>
              </a:ln>
            </p:spPr>
            <p:txBody>
              <a:bodyPr wrap="none" anchor="ctr"/>
              <a:lstStyle/>
              <a:p>
                <a:pPr>
                  <a:spcBef>
                    <a:spcPct val="20000"/>
                  </a:spcBef>
                  <a:buClr>
                    <a:schemeClr val="accent2"/>
                  </a:buClr>
                  <a:buSzPct val="85000"/>
                  <a:buFont typeface="ZapfDingbats" pitchFamily="82" charset="2"/>
                </a:pPr>
                <a:endParaRPr dirty="0">
                  <a:latin typeface="Arial" panose="020B0604020202020204" pitchFamily="34" charset="0"/>
                </a:endParaRPr>
              </a:p>
            </p:txBody>
          </p:sp>
          <p:sp>
            <p:nvSpPr>
              <p:cNvPr id="47" name="Rectangle 162"/>
              <p:cNvSpPr/>
              <p:nvPr/>
            </p:nvSpPr>
            <p:spPr>
              <a:xfrm>
                <a:off x="5060" y="1833"/>
                <a:ext cx="89" cy="762"/>
              </a:xfrm>
              <a:prstGeom prst="rect">
                <a:avLst/>
              </a:prstGeom>
              <a:solidFill>
                <a:srgbClr val="292929"/>
              </a:solidFill>
              <a:ln w="9525" cap="flat" cmpd="sng">
                <a:solidFill>
                  <a:schemeClr val="tx1"/>
                </a:solidFill>
                <a:prstDash val="solid"/>
                <a:miter/>
                <a:headEnd type="none" w="med" len="med"/>
                <a:tailEnd type="none" w="med" len="med"/>
              </a:ln>
            </p:spPr>
            <p:txBody>
              <a:bodyPr wrap="none" anchor="ctr"/>
              <a:lstStyle/>
              <a:p>
                <a:pPr>
                  <a:spcBef>
                    <a:spcPct val="20000"/>
                  </a:spcBef>
                  <a:buClr>
                    <a:schemeClr val="accent2"/>
                  </a:buClr>
                  <a:buSzPct val="85000"/>
                  <a:buFont typeface="ZapfDingbats" pitchFamily="82" charset="2"/>
                </a:pPr>
                <a:endParaRPr dirty="0">
                  <a:latin typeface="Arial" panose="020B0604020202020204" pitchFamily="34" charset="0"/>
                </a:endParaRPr>
              </a:p>
            </p:txBody>
          </p:sp>
        </p:grpSp>
        <p:grpSp>
          <p:nvGrpSpPr>
            <p:cNvPr id="48" name="Group 97"/>
            <p:cNvGrpSpPr/>
            <p:nvPr/>
          </p:nvGrpSpPr>
          <p:grpSpPr>
            <a:xfrm>
              <a:off x="4429443" y="4976178"/>
              <a:ext cx="511175" cy="693737"/>
              <a:chOff x="4140" y="429"/>
              <a:chExt cx="1425" cy="2396"/>
            </a:xfrm>
          </p:grpSpPr>
          <p:sp>
            <p:nvSpPr>
              <p:cNvPr id="49" name="Freeform 98"/>
              <p:cNvSpPr/>
              <p:nvPr/>
            </p:nvSpPr>
            <p:spPr>
              <a:xfrm>
                <a:off x="5268" y="433"/>
                <a:ext cx="283" cy="2286"/>
              </a:xfrm>
              <a:custGeom>
                <a:avLst/>
                <a:gdLst>
                  <a:gd name="txL" fmla="*/ 0 w 354"/>
                  <a:gd name="txT" fmla="*/ 0 h 2742"/>
                  <a:gd name="txR" fmla="*/ 354 w 354"/>
                  <a:gd name="txB" fmla="*/ 2742 h 2742"/>
                </a:gdLst>
                <a:ahLst/>
                <a:cxnLst>
                  <a:cxn ang="0">
                    <a:pos x="2" y="0"/>
                  </a:cxn>
                  <a:cxn ang="0">
                    <a:pos x="2" y="6"/>
                  </a:cxn>
                  <a:cxn ang="0">
                    <a:pos x="2" y="40"/>
                  </a:cxn>
                  <a:cxn ang="0">
                    <a:pos x="0" y="42"/>
                  </a:cxn>
                  <a:cxn ang="0">
                    <a:pos x="2" y="0"/>
                  </a:cxn>
                </a:cxnLst>
                <a:rect l="txL" t="txT" r="txR" b="txB"/>
                <a:pathLst>
                  <a:path w="354" h="2742">
                    <a:moveTo>
                      <a:pt x="63" y="0"/>
                    </a:moveTo>
                    <a:lnTo>
                      <a:pt x="354" y="339"/>
                    </a:lnTo>
                    <a:lnTo>
                      <a:pt x="346" y="2624"/>
                    </a:lnTo>
                    <a:lnTo>
                      <a:pt x="0" y="2742"/>
                    </a:lnTo>
                    <a:lnTo>
                      <a:pt x="63" y="0"/>
                    </a:lnTo>
                    <a:close/>
                  </a:path>
                </a:pathLst>
              </a:custGeom>
              <a:gradFill rotWithShape="1">
                <a:gsLst>
                  <a:gs pos="0">
                    <a:srgbClr val="DDDDDD">
                      <a:alpha val="100000"/>
                    </a:srgbClr>
                  </a:gs>
                  <a:gs pos="100000">
                    <a:srgbClr val="333333">
                      <a:alpha val="100000"/>
                    </a:srgbClr>
                  </a:gs>
                </a:gsLst>
                <a:lin ang="0" scaled="1"/>
                <a:tileRect/>
              </a:gradFill>
              <a:ln w="9525">
                <a:noFill/>
              </a:ln>
            </p:spPr>
            <p:txBody>
              <a:bodyPr/>
              <a:lstStyle/>
              <a:p>
                <a:endParaRPr lang="zh-CN" altLang="en-US"/>
              </a:p>
            </p:txBody>
          </p:sp>
          <p:sp>
            <p:nvSpPr>
              <p:cNvPr id="50" name="Rectangle 99"/>
              <p:cNvSpPr/>
              <p:nvPr/>
            </p:nvSpPr>
            <p:spPr>
              <a:xfrm>
                <a:off x="4206" y="429"/>
                <a:ext cx="1044" cy="2286"/>
              </a:xfrm>
              <a:prstGeom prst="rect">
                <a:avLst/>
              </a:prstGeom>
              <a:gradFill rotWithShape="1">
                <a:gsLst>
                  <a:gs pos="0">
                    <a:srgbClr val="292929"/>
                  </a:gs>
                  <a:gs pos="100000">
                    <a:srgbClr val="808080"/>
                  </a:gs>
                </a:gsLst>
                <a:lin ang="0" scaled="1"/>
                <a:tileRect/>
              </a:gradFill>
              <a:ln w="9525">
                <a:noFill/>
              </a:ln>
            </p:spPr>
            <p:txBody>
              <a:bodyPr wrap="none" anchor="ctr"/>
              <a:lstStyle/>
              <a:p>
                <a:pPr>
                  <a:spcBef>
                    <a:spcPct val="20000"/>
                  </a:spcBef>
                  <a:buClr>
                    <a:schemeClr val="accent2"/>
                  </a:buClr>
                  <a:buSzPct val="85000"/>
                  <a:buFont typeface="ZapfDingbats" pitchFamily="82" charset="2"/>
                </a:pPr>
                <a:endParaRPr dirty="0">
                  <a:latin typeface="Arial" panose="020B0604020202020204" pitchFamily="34" charset="0"/>
                </a:endParaRPr>
              </a:p>
            </p:txBody>
          </p:sp>
          <p:sp>
            <p:nvSpPr>
              <p:cNvPr id="51" name="Freeform 100"/>
              <p:cNvSpPr/>
              <p:nvPr/>
            </p:nvSpPr>
            <p:spPr>
              <a:xfrm>
                <a:off x="5321" y="570"/>
                <a:ext cx="169" cy="2115"/>
              </a:xfrm>
              <a:custGeom>
                <a:avLst/>
                <a:gdLst>
                  <a:gd name="txL" fmla="*/ 0 w 211"/>
                  <a:gd name="txT" fmla="*/ 0 h 2537"/>
                  <a:gd name="txR" fmla="*/ 211 w 211"/>
                  <a:gd name="txB" fmla="*/ 2537 h 2537"/>
                </a:gdLst>
                <a:ahLst/>
                <a:cxnLst>
                  <a:cxn ang="0">
                    <a:pos x="2" y="0"/>
                  </a:cxn>
                  <a:cxn ang="0">
                    <a:pos x="2" y="4"/>
                  </a:cxn>
                  <a:cxn ang="0">
                    <a:pos x="2" y="38"/>
                  </a:cxn>
                  <a:cxn ang="0">
                    <a:pos x="2" y="0"/>
                  </a:cxn>
                </a:cxnLst>
                <a:rect l="txL" t="txT" r="txR" b="tx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alpha val="100000"/>
                    </a:srgbClr>
                  </a:gs>
                  <a:gs pos="100000">
                    <a:srgbClr val="F8F8F8">
                      <a:alpha val="100000"/>
                    </a:srgbClr>
                  </a:gs>
                </a:gsLst>
                <a:lin ang="0" scaled="1"/>
                <a:tileRect/>
              </a:gradFill>
              <a:ln w="9525">
                <a:noFill/>
              </a:ln>
            </p:spPr>
            <p:txBody>
              <a:bodyPr/>
              <a:lstStyle/>
              <a:p>
                <a:endParaRPr lang="zh-CN" altLang="en-US"/>
              </a:p>
            </p:txBody>
          </p:sp>
          <p:sp>
            <p:nvSpPr>
              <p:cNvPr id="52" name="Freeform 101"/>
              <p:cNvSpPr/>
              <p:nvPr/>
            </p:nvSpPr>
            <p:spPr>
              <a:xfrm>
                <a:off x="5284" y="1640"/>
                <a:ext cx="263" cy="189"/>
              </a:xfrm>
              <a:custGeom>
                <a:avLst/>
                <a:gdLst>
                  <a:gd name="txL" fmla="*/ 0 w 328"/>
                  <a:gd name="txT" fmla="*/ 0 h 226"/>
                  <a:gd name="txR" fmla="*/ 328 w 328"/>
                  <a:gd name="txB" fmla="*/ 226 h 226"/>
                </a:gdLst>
                <a:ahLst/>
                <a:cxnLst>
                  <a:cxn ang="0">
                    <a:pos x="2" y="0"/>
                  </a:cxn>
                  <a:cxn ang="0">
                    <a:pos x="2" y="3"/>
                  </a:cxn>
                  <a:cxn ang="0">
                    <a:pos x="2" y="4"/>
                  </a:cxn>
                  <a:cxn ang="0">
                    <a:pos x="0" y="3"/>
                  </a:cxn>
                  <a:cxn ang="0">
                    <a:pos x="2" y="0"/>
                  </a:cxn>
                </a:cxnLst>
                <a:rect l="txL" t="txT" r="txR" b="tx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alpha val="100000"/>
                    </a:srgbClr>
                  </a:gs>
                  <a:gs pos="100000">
                    <a:srgbClr val="808080">
                      <a:alpha val="100000"/>
                    </a:srgbClr>
                  </a:gs>
                </a:gsLst>
                <a:lin ang="0" scaled="1"/>
                <a:tileRect/>
              </a:gradFill>
              <a:ln w="9525">
                <a:noFill/>
              </a:ln>
            </p:spPr>
            <p:txBody>
              <a:bodyPr/>
              <a:lstStyle/>
              <a:p>
                <a:endParaRPr lang="zh-CN" altLang="en-US"/>
              </a:p>
            </p:txBody>
          </p:sp>
          <p:sp>
            <p:nvSpPr>
              <p:cNvPr id="53" name="Rectangle 102"/>
              <p:cNvSpPr/>
              <p:nvPr/>
            </p:nvSpPr>
            <p:spPr>
              <a:xfrm>
                <a:off x="4211" y="692"/>
                <a:ext cx="597" cy="49"/>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lstStyle/>
              <a:p>
                <a:pPr>
                  <a:spcBef>
                    <a:spcPct val="20000"/>
                  </a:spcBef>
                  <a:buClr>
                    <a:schemeClr val="accent2"/>
                  </a:buClr>
                  <a:buSzPct val="85000"/>
                  <a:buFont typeface="ZapfDingbats" pitchFamily="82" charset="2"/>
                </a:pPr>
                <a:endParaRPr dirty="0">
                  <a:latin typeface="Arial" panose="020B0604020202020204" pitchFamily="34" charset="0"/>
                </a:endParaRPr>
              </a:p>
            </p:txBody>
          </p:sp>
          <p:grpSp>
            <p:nvGrpSpPr>
              <p:cNvPr id="54" name="Group 103"/>
              <p:cNvGrpSpPr/>
              <p:nvPr/>
            </p:nvGrpSpPr>
            <p:grpSpPr>
              <a:xfrm>
                <a:off x="4749" y="668"/>
                <a:ext cx="581" cy="145"/>
                <a:chOff x="614" y="2568"/>
                <a:chExt cx="725" cy="139"/>
              </a:xfrm>
            </p:grpSpPr>
            <p:sp>
              <p:nvSpPr>
                <p:cNvPr id="55" name="AutoShape 104"/>
                <p:cNvSpPr/>
                <p:nvPr/>
              </p:nvSpPr>
              <p:spPr>
                <a:xfrm>
                  <a:off x="616" y="2570"/>
                  <a:ext cx="723" cy="137"/>
                </a:xfrm>
                <a:prstGeom prst="roundRect">
                  <a:avLst>
                    <a:gd name="adj" fmla="val 50000"/>
                  </a:avLst>
                </a:prstGeom>
                <a:solidFill>
                  <a:schemeClr val="tx1"/>
                </a:solidFill>
                <a:ln w="9525">
                  <a:noFill/>
                </a:ln>
              </p:spPr>
              <p:txBody>
                <a:bodyPr wrap="none" anchor="ctr"/>
                <a:lstStyle/>
                <a:p>
                  <a:pPr>
                    <a:spcBef>
                      <a:spcPct val="20000"/>
                    </a:spcBef>
                    <a:buClr>
                      <a:schemeClr val="accent2"/>
                    </a:buClr>
                    <a:buSzPct val="85000"/>
                    <a:buFont typeface="ZapfDingbats" pitchFamily="82" charset="2"/>
                  </a:pPr>
                  <a:endParaRPr dirty="0">
                    <a:latin typeface="Arial" panose="020B0604020202020204" pitchFamily="34" charset="0"/>
                  </a:endParaRPr>
                </a:p>
              </p:txBody>
            </p:sp>
            <p:sp>
              <p:nvSpPr>
                <p:cNvPr id="56" name="AutoShape 105"/>
                <p:cNvSpPr/>
                <p:nvPr/>
              </p:nvSpPr>
              <p:spPr>
                <a:xfrm>
                  <a:off x="633" y="2586"/>
                  <a:ext cx="690" cy="105"/>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lstStyle/>
                <a:p>
                  <a:pPr>
                    <a:spcBef>
                      <a:spcPct val="20000"/>
                    </a:spcBef>
                    <a:buClr>
                      <a:schemeClr val="accent2"/>
                    </a:buClr>
                    <a:buSzPct val="85000"/>
                    <a:buFont typeface="ZapfDingbats" pitchFamily="82" charset="2"/>
                  </a:pPr>
                  <a:endParaRPr dirty="0">
                    <a:latin typeface="Arial" panose="020B0604020202020204" pitchFamily="34" charset="0"/>
                  </a:endParaRPr>
                </a:p>
              </p:txBody>
            </p:sp>
          </p:grpSp>
          <p:sp>
            <p:nvSpPr>
              <p:cNvPr id="57" name="Rectangle 106"/>
              <p:cNvSpPr/>
              <p:nvPr/>
            </p:nvSpPr>
            <p:spPr>
              <a:xfrm>
                <a:off x="4224" y="1021"/>
                <a:ext cx="597" cy="44"/>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lstStyle/>
              <a:p>
                <a:pPr>
                  <a:spcBef>
                    <a:spcPct val="20000"/>
                  </a:spcBef>
                  <a:buClr>
                    <a:schemeClr val="accent2"/>
                  </a:buClr>
                  <a:buSzPct val="85000"/>
                  <a:buFont typeface="ZapfDingbats" pitchFamily="82" charset="2"/>
                </a:pPr>
                <a:endParaRPr dirty="0">
                  <a:latin typeface="Arial" panose="020B0604020202020204" pitchFamily="34" charset="0"/>
                </a:endParaRPr>
              </a:p>
            </p:txBody>
          </p:sp>
          <p:grpSp>
            <p:nvGrpSpPr>
              <p:cNvPr id="58" name="Group 107"/>
              <p:cNvGrpSpPr/>
              <p:nvPr/>
            </p:nvGrpSpPr>
            <p:grpSpPr>
              <a:xfrm>
                <a:off x="4747" y="994"/>
                <a:ext cx="581" cy="134"/>
                <a:chOff x="614" y="2568"/>
                <a:chExt cx="725" cy="139"/>
              </a:xfrm>
            </p:grpSpPr>
            <p:sp>
              <p:nvSpPr>
                <p:cNvPr id="59" name="AutoShape 108"/>
                <p:cNvSpPr/>
                <p:nvPr/>
              </p:nvSpPr>
              <p:spPr>
                <a:xfrm>
                  <a:off x="613" y="2568"/>
                  <a:ext cx="718" cy="131"/>
                </a:xfrm>
                <a:prstGeom prst="roundRect">
                  <a:avLst>
                    <a:gd name="adj" fmla="val 50000"/>
                  </a:avLst>
                </a:prstGeom>
                <a:solidFill>
                  <a:schemeClr val="tx1"/>
                </a:solidFill>
                <a:ln w="9525">
                  <a:noFill/>
                </a:ln>
              </p:spPr>
              <p:txBody>
                <a:bodyPr wrap="none" anchor="ctr"/>
                <a:lstStyle/>
                <a:p>
                  <a:pPr>
                    <a:spcBef>
                      <a:spcPct val="20000"/>
                    </a:spcBef>
                    <a:buClr>
                      <a:schemeClr val="accent2"/>
                    </a:buClr>
                    <a:buSzPct val="85000"/>
                    <a:buFont typeface="ZapfDingbats" pitchFamily="82" charset="2"/>
                  </a:pPr>
                  <a:endParaRPr dirty="0">
                    <a:latin typeface="Arial" panose="020B0604020202020204" pitchFamily="34" charset="0"/>
                  </a:endParaRPr>
                </a:p>
              </p:txBody>
            </p:sp>
            <p:sp>
              <p:nvSpPr>
                <p:cNvPr id="60" name="AutoShape 109"/>
                <p:cNvSpPr/>
                <p:nvPr/>
              </p:nvSpPr>
              <p:spPr>
                <a:xfrm>
                  <a:off x="630" y="2585"/>
                  <a:ext cx="690" cy="102"/>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lstStyle/>
                <a:p>
                  <a:pPr>
                    <a:spcBef>
                      <a:spcPct val="20000"/>
                    </a:spcBef>
                    <a:buClr>
                      <a:schemeClr val="accent2"/>
                    </a:buClr>
                    <a:buSzPct val="85000"/>
                    <a:buFont typeface="ZapfDingbats" pitchFamily="82" charset="2"/>
                  </a:pPr>
                  <a:endParaRPr dirty="0">
                    <a:latin typeface="Arial" panose="020B0604020202020204" pitchFamily="34" charset="0"/>
                  </a:endParaRPr>
                </a:p>
              </p:txBody>
            </p:sp>
          </p:grpSp>
          <p:sp>
            <p:nvSpPr>
              <p:cNvPr id="61" name="Rectangle 110"/>
              <p:cNvSpPr/>
              <p:nvPr/>
            </p:nvSpPr>
            <p:spPr>
              <a:xfrm>
                <a:off x="4215" y="1356"/>
                <a:ext cx="597" cy="49"/>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lstStyle/>
              <a:p>
                <a:pPr>
                  <a:spcBef>
                    <a:spcPct val="20000"/>
                  </a:spcBef>
                  <a:buClr>
                    <a:schemeClr val="accent2"/>
                  </a:buClr>
                  <a:buSzPct val="85000"/>
                  <a:buFont typeface="ZapfDingbats" pitchFamily="82" charset="2"/>
                </a:pPr>
                <a:endParaRPr dirty="0">
                  <a:latin typeface="Arial" panose="020B0604020202020204" pitchFamily="34" charset="0"/>
                </a:endParaRPr>
              </a:p>
            </p:txBody>
          </p:sp>
          <p:sp>
            <p:nvSpPr>
              <p:cNvPr id="62" name="Rectangle 111"/>
              <p:cNvSpPr/>
              <p:nvPr/>
            </p:nvSpPr>
            <p:spPr>
              <a:xfrm>
                <a:off x="4229" y="1657"/>
                <a:ext cx="597" cy="44"/>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lstStyle/>
              <a:p>
                <a:pPr>
                  <a:spcBef>
                    <a:spcPct val="20000"/>
                  </a:spcBef>
                  <a:buClr>
                    <a:schemeClr val="accent2"/>
                  </a:buClr>
                  <a:buSzPct val="85000"/>
                  <a:buFont typeface="ZapfDingbats" pitchFamily="82" charset="2"/>
                </a:pPr>
                <a:endParaRPr dirty="0">
                  <a:latin typeface="Arial" panose="020B0604020202020204" pitchFamily="34" charset="0"/>
                </a:endParaRPr>
              </a:p>
            </p:txBody>
          </p:sp>
          <p:grpSp>
            <p:nvGrpSpPr>
              <p:cNvPr id="63" name="Group 112"/>
              <p:cNvGrpSpPr/>
              <p:nvPr/>
            </p:nvGrpSpPr>
            <p:grpSpPr>
              <a:xfrm>
                <a:off x="4735" y="1627"/>
                <a:ext cx="582" cy="151"/>
                <a:chOff x="614" y="2568"/>
                <a:chExt cx="725" cy="139"/>
              </a:xfrm>
            </p:grpSpPr>
            <p:sp>
              <p:nvSpPr>
                <p:cNvPr id="64" name="AutoShape 113"/>
                <p:cNvSpPr/>
                <p:nvPr/>
              </p:nvSpPr>
              <p:spPr>
                <a:xfrm>
                  <a:off x="612" y="2581"/>
                  <a:ext cx="728" cy="126"/>
                </a:xfrm>
                <a:prstGeom prst="roundRect">
                  <a:avLst>
                    <a:gd name="adj" fmla="val 50000"/>
                  </a:avLst>
                </a:prstGeom>
                <a:solidFill>
                  <a:schemeClr val="tx1"/>
                </a:solidFill>
                <a:ln w="9525">
                  <a:noFill/>
                </a:ln>
              </p:spPr>
              <p:txBody>
                <a:bodyPr wrap="none" anchor="ctr"/>
                <a:lstStyle/>
                <a:p>
                  <a:pPr>
                    <a:spcBef>
                      <a:spcPct val="20000"/>
                    </a:spcBef>
                    <a:buClr>
                      <a:schemeClr val="accent2"/>
                    </a:buClr>
                    <a:buSzPct val="85000"/>
                    <a:buFont typeface="ZapfDingbats" pitchFamily="82" charset="2"/>
                  </a:pPr>
                  <a:endParaRPr dirty="0">
                    <a:latin typeface="Arial" panose="020B0604020202020204" pitchFamily="34" charset="0"/>
                  </a:endParaRPr>
                </a:p>
              </p:txBody>
            </p:sp>
            <p:sp>
              <p:nvSpPr>
                <p:cNvPr id="65" name="AutoShape 114"/>
                <p:cNvSpPr/>
                <p:nvPr/>
              </p:nvSpPr>
              <p:spPr>
                <a:xfrm>
                  <a:off x="628" y="2586"/>
                  <a:ext cx="695" cy="106"/>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lstStyle/>
                <a:p>
                  <a:pPr>
                    <a:spcBef>
                      <a:spcPct val="20000"/>
                    </a:spcBef>
                    <a:buClr>
                      <a:schemeClr val="accent2"/>
                    </a:buClr>
                    <a:buSzPct val="85000"/>
                    <a:buFont typeface="ZapfDingbats" pitchFamily="82" charset="2"/>
                  </a:pPr>
                  <a:endParaRPr dirty="0">
                    <a:latin typeface="Arial" panose="020B0604020202020204" pitchFamily="34" charset="0"/>
                  </a:endParaRPr>
                </a:p>
              </p:txBody>
            </p:sp>
          </p:grpSp>
          <p:sp>
            <p:nvSpPr>
              <p:cNvPr id="66" name="Freeform 115"/>
              <p:cNvSpPr/>
              <p:nvPr/>
            </p:nvSpPr>
            <p:spPr>
              <a:xfrm>
                <a:off x="5288" y="1354"/>
                <a:ext cx="263" cy="188"/>
              </a:xfrm>
              <a:custGeom>
                <a:avLst/>
                <a:gdLst>
                  <a:gd name="txL" fmla="*/ 0 w 328"/>
                  <a:gd name="txT" fmla="*/ 0 h 226"/>
                  <a:gd name="txR" fmla="*/ 328 w 328"/>
                  <a:gd name="txB" fmla="*/ 226 h 226"/>
                </a:gdLst>
                <a:ahLst/>
                <a:cxnLst>
                  <a:cxn ang="0">
                    <a:pos x="2" y="0"/>
                  </a:cxn>
                  <a:cxn ang="0">
                    <a:pos x="2" y="2"/>
                  </a:cxn>
                  <a:cxn ang="0">
                    <a:pos x="2" y="3"/>
                  </a:cxn>
                  <a:cxn ang="0">
                    <a:pos x="0" y="2"/>
                  </a:cxn>
                  <a:cxn ang="0">
                    <a:pos x="2" y="0"/>
                  </a:cxn>
                </a:cxnLst>
                <a:rect l="txL" t="txT" r="txR" b="tx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alpha val="100000"/>
                    </a:srgbClr>
                  </a:gs>
                  <a:gs pos="100000">
                    <a:srgbClr val="808080">
                      <a:alpha val="100000"/>
                    </a:srgbClr>
                  </a:gs>
                </a:gsLst>
                <a:lin ang="0" scaled="1"/>
                <a:tileRect/>
              </a:gradFill>
              <a:ln w="9525">
                <a:noFill/>
              </a:ln>
            </p:spPr>
            <p:txBody>
              <a:bodyPr/>
              <a:lstStyle/>
              <a:p>
                <a:endParaRPr lang="zh-CN" altLang="en-US"/>
              </a:p>
            </p:txBody>
          </p:sp>
          <p:grpSp>
            <p:nvGrpSpPr>
              <p:cNvPr id="67" name="Group 116"/>
              <p:cNvGrpSpPr/>
              <p:nvPr/>
            </p:nvGrpSpPr>
            <p:grpSpPr>
              <a:xfrm>
                <a:off x="4739" y="1327"/>
                <a:ext cx="582" cy="139"/>
                <a:chOff x="614" y="2568"/>
                <a:chExt cx="725" cy="139"/>
              </a:xfrm>
            </p:grpSpPr>
            <p:sp>
              <p:nvSpPr>
                <p:cNvPr id="68" name="AutoShape 117"/>
                <p:cNvSpPr/>
                <p:nvPr/>
              </p:nvSpPr>
              <p:spPr>
                <a:xfrm>
                  <a:off x="612" y="2569"/>
                  <a:ext cx="728" cy="137"/>
                </a:xfrm>
                <a:prstGeom prst="roundRect">
                  <a:avLst>
                    <a:gd name="adj" fmla="val 50000"/>
                  </a:avLst>
                </a:prstGeom>
                <a:solidFill>
                  <a:schemeClr val="tx1"/>
                </a:solidFill>
                <a:ln w="9525">
                  <a:noFill/>
                </a:ln>
              </p:spPr>
              <p:txBody>
                <a:bodyPr wrap="none" anchor="ctr"/>
                <a:lstStyle/>
                <a:p>
                  <a:pPr>
                    <a:spcBef>
                      <a:spcPct val="20000"/>
                    </a:spcBef>
                    <a:buClr>
                      <a:schemeClr val="accent2"/>
                    </a:buClr>
                    <a:buSzPct val="85000"/>
                    <a:buFont typeface="ZapfDingbats" pitchFamily="82" charset="2"/>
                  </a:pPr>
                  <a:endParaRPr dirty="0">
                    <a:latin typeface="Arial" panose="020B0604020202020204" pitchFamily="34" charset="0"/>
                  </a:endParaRPr>
                </a:p>
              </p:txBody>
            </p:sp>
            <p:sp>
              <p:nvSpPr>
                <p:cNvPr id="69" name="AutoShape 118"/>
                <p:cNvSpPr/>
                <p:nvPr/>
              </p:nvSpPr>
              <p:spPr>
                <a:xfrm>
                  <a:off x="629" y="2586"/>
                  <a:ext cx="695" cy="104"/>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lstStyle/>
                <a:p>
                  <a:pPr>
                    <a:spcBef>
                      <a:spcPct val="20000"/>
                    </a:spcBef>
                    <a:buClr>
                      <a:schemeClr val="accent2"/>
                    </a:buClr>
                    <a:buSzPct val="85000"/>
                    <a:buFont typeface="ZapfDingbats" pitchFamily="82" charset="2"/>
                  </a:pPr>
                  <a:endParaRPr dirty="0">
                    <a:latin typeface="Arial" panose="020B0604020202020204" pitchFamily="34" charset="0"/>
                  </a:endParaRPr>
                </a:p>
              </p:txBody>
            </p:sp>
          </p:grpSp>
          <p:sp>
            <p:nvSpPr>
              <p:cNvPr id="70" name="Rectangle 119"/>
              <p:cNvSpPr/>
              <p:nvPr/>
            </p:nvSpPr>
            <p:spPr>
              <a:xfrm>
                <a:off x="5251" y="429"/>
                <a:ext cx="66" cy="2286"/>
              </a:xfrm>
              <a:prstGeom prst="rect">
                <a:avLst/>
              </a:prstGeom>
              <a:gradFill rotWithShape="1">
                <a:gsLst>
                  <a:gs pos="0">
                    <a:srgbClr val="333333"/>
                  </a:gs>
                  <a:gs pos="50000">
                    <a:srgbClr val="DDDDDD"/>
                  </a:gs>
                  <a:gs pos="100000">
                    <a:srgbClr val="333333"/>
                  </a:gs>
                </a:gsLst>
                <a:lin ang="0" scaled="1"/>
                <a:tileRect/>
              </a:gradFill>
              <a:ln w="9525" cap="flat" cmpd="sng">
                <a:solidFill>
                  <a:schemeClr val="tx1"/>
                </a:solidFill>
                <a:prstDash val="solid"/>
                <a:miter/>
                <a:headEnd type="none" w="med" len="med"/>
                <a:tailEnd type="none" w="med" len="med"/>
              </a:ln>
            </p:spPr>
            <p:txBody>
              <a:bodyPr wrap="none" anchor="ctr"/>
              <a:lstStyle/>
              <a:p>
                <a:pPr>
                  <a:spcBef>
                    <a:spcPct val="20000"/>
                  </a:spcBef>
                  <a:buClr>
                    <a:schemeClr val="accent2"/>
                  </a:buClr>
                  <a:buSzPct val="85000"/>
                  <a:buFont typeface="ZapfDingbats" pitchFamily="82" charset="2"/>
                </a:pPr>
                <a:endParaRPr dirty="0">
                  <a:latin typeface="Arial" panose="020B0604020202020204" pitchFamily="34" charset="0"/>
                </a:endParaRPr>
              </a:p>
            </p:txBody>
          </p:sp>
          <p:sp>
            <p:nvSpPr>
              <p:cNvPr id="71" name="Freeform 120"/>
              <p:cNvSpPr/>
              <p:nvPr/>
            </p:nvSpPr>
            <p:spPr>
              <a:xfrm>
                <a:off x="5312" y="1007"/>
                <a:ext cx="237" cy="213"/>
              </a:xfrm>
              <a:custGeom>
                <a:avLst/>
                <a:gdLst>
                  <a:gd name="txL" fmla="*/ 0 w 296"/>
                  <a:gd name="txT" fmla="*/ 0 h 256"/>
                  <a:gd name="txR" fmla="*/ 296 w 296"/>
                  <a:gd name="txB" fmla="*/ 256 h 256"/>
                </a:gdLst>
                <a:ahLst/>
                <a:cxnLst>
                  <a:cxn ang="0">
                    <a:pos x="2" y="0"/>
                  </a:cxn>
                  <a:cxn ang="0">
                    <a:pos x="2" y="2"/>
                  </a:cxn>
                  <a:cxn ang="0">
                    <a:pos x="2" y="3"/>
                  </a:cxn>
                  <a:cxn ang="0">
                    <a:pos x="0" y="2"/>
                  </a:cxn>
                  <a:cxn ang="0">
                    <a:pos x="2" y="0"/>
                  </a:cxn>
                </a:cxnLst>
                <a:rect l="txL" t="txT" r="txR" b="tx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alpha val="100000"/>
                    </a:srgbClr>
                  </a:gs>
                  <a:gs pos="100000">
                    <a:srgbClr val="808080">
                      <a:alpha val="100000"/>
                    </a:srgbClr>
                  </a:gs>
                </a:gsLst>
                <a:lin ang="0" scaled="1"/>
                <a:tileRect/>
              </a:gradFill>
              <a:ln w="9525">
                <a:noFill/>
              </a:ln>
            </p:spPr>
            <p:txBody>
              <a:bodyPr/>
              <a:lstStyle/>
              <a:p>
                <a:endParaRPr lang="zh-CN" altLang="en-US"/>
              </a:p>
            </p:txBody>
          </p:sp>
          <p:sp>
            <p:nvSpPr>
              <p:cNvPr id="72" name="Freeform 121"/>
              <p:cNvSpPr/>
              <p:nvPr/>
            </p:nvSpPr>
            <p:spPr>
              <a:xfrm>
                <a:off x="5315" y="680"/>
                <a:ext cx="244" cy="240"/>
              </a:xfrm>
              <a:custGeom>
                <a:avLst/>
                <a:gdLst>
                  <a:gd name="txL" fmla="*/ 0 w 304"/>
                  <a:gd name="txT" fmla="*/ 0 h 288"/>
                  <a:gd name="txR" fmla="*/ 304 w 304"/>
                  <a:gd name="txB" fmla="*/ 288 h 288"/>
                </a:gdLst>
                <a:ahLst/>
                <a:cxnLst>
                  <a:cxn ang="0">
                    <a:pos x="0" y="0"/>
                  </a:cxn>
                  <a:cxn ang="0">
                    <a:pos x="2" y="3"/>
                  </a:cxn>
                  <a:cxn ang="0">
                    <a:pos x="2" y="5"/>
                  </a:cxn>
                  <a:cxn ang="0">
                    <a:pos x="2" y="3"/>
                  </a:cxn>
                  <a:cxn ang="0">
                    <a:pos x="0" y="0"/>
                  </a:cxn>
                </a:cxnLst>
                <a:rect l="txL" t="txT" r="txR" b="tx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alpha val="100000"/>
                    </a:srgbClr>
                  </a:gs>
                  <a:gs pos="100000">
                    <a:srgbClr val="808080">
                      <a:alpha val="100000"/>
                    </a:srgbClr>
                  </a:gs>
                </a:gsLst>
                <a:lin ang="0" scaled="1"/>
                <a:tileRect/>
              </a:gradFill>
              <a:ln w="9525">
                <a:noFill/>
              </a:ln>
            </p:spPr>
            <p:txBody>
              <a:bodyPr/>
              <a:lstStyle/>
              <a:p>
                <a:endParaRPr lang="zh-CN" altLang="en-US"/>
              </a:p>
            </p:txBody>
          </p:sp>
          <p:sp>
            <p:nvSpPr>
              <p:cNvPr id="73" name="Oval 122"/>
              <p:cNvSpPr/>
              <p:nvPr/>
            </p:nvSpPr>
            <p:spPr>
              <a:xfrm>
                <a:off x="5516" y="2611"/>
                <a:ext cx="49" cy="93"/>
              </a:xfrm>
              <a:prstGeom prst="ellipse">
                <a:avLst/>
              </a:prstGeom>
              <a:solidFill>
                <a:srgbClr val="333333"/>
              </a:solidFill>
              <a:ln w="9525">
                <a:noFill/>
              </a:ln>
            </p:spPr>
            <p:txBody>
              <a:bodyPr wrap="none" anchor="ctr"/>
              <a:lstStyle/>
              <a:p>
                <a:pPr>
                  <a:spcBef>
                    <a:spcPct val="20000"/>
                  </a:spcBef>
                  <a:buClr>
                    <a:schemeClr val="accent2"/>
                  </a:buClr>
                  <a:buSzPct val="85000"/>
                  <a:buFont typeface="ZapfDingbats" pitchFamily="82" charset="2"/>
                </a:pPr>
                <a:endParaRPr dirty="0">
                  <a:latin typeface="Arial" panose="020B0604020202020204" pitchFamily="34" charset="0"/>
                </a:endParaRPr>
              </a:p>
            </p:txBody>
          </p:sp>
          <p:sp>
            <p:nvSpPr>
              <p:cNvPr id="74" name="Freeform 123"/>
              <p:cNvSpPr/>
              <p:nvPr/>
            </p:nvSpPr>
            <p:spPr>
              <a:xfrm>
                <a:off x="5302" y="2614"/>
                <a:ext cx="245" cy="200"/>
              </a:xfrm>
              <a:custGeom>
                <a:avLst/>
                <a:gdLst>
                  <a:gd name="txL" fmla="*/ 0 w 306"/>
                  <a:gd name="txT" fmla="*/ 0 h 240"/>
                  <a:gd name="txR" fmla="*/ 306 w 306"/>
                  <a:gd name="txB" fmla="*/ 240 h 240"/>
                </a:gdLst>
                <a:ahLst/>
                <a:cxnLst>
                  <a:cxn ang="0">
                    <a:pos x="0" y="3"/>
                  </a:cxn>
                  <a:cxn ang="0">
                    <a:pos x="2" y="4"/>
                  </a:cxn>
                  <a:cxn ang="0">
                    <a:pos x="2" y="3"/>
                  </a:cxn>
                  <a:cxn ang="0">
                    <a:pos x="2" y="0"/>
                  </a:cxn>
                  <a:cxn ang="0">
                    <a:pos x="0" y="3"/>
                  </a:cxn>
                </a:cxnLst>
                <a:rect l="txL" t="txT" r="txR" b="txB"/>
                <a:pathLst>
                  <a:path w="306" h="240">
                    <a:moveTo>
                      <a:pt x="0" y="106"/>
                    </a:moveTo>
                    <a:lnTo>
                      <a:pt x="2" y="240"/>
                    </a:lnTo>
                    <a:lnTo>
                      <a:pt x="306" y="110"/>
                    </a:lnTo>
                    <a:lnTo>
                      <a:pt x="300" y="0"/>
                    </a:lnTo>
                    <a:lnTo>
                      <a:pt x="0" y="106"/>
                    </a:lnTo>
                    <a:close/>
                  </a:path>
                </a:pathLst>
              </a:custGeom>
              <a:solidFill>
                <a:srgbClr val="333333">
                  <a:alpha val="100000"/>
                </a:srgbClr>
              </a:solidFill>
              <a:ln w="9525">
                <a:noFill/>
              </a:ln>
            </p:spPr>
            <p:txBody>
              <a:bodyPr/>
              <a:lstStyle/>
              <a:p>
                <a:endParaRPr lang="zh-CN" altLang="en-US"/>
              </a:p>
            </p:txBody>
          </p:sp>
          <p:sp>
            <p:nvSpPr>
              <p:cNvPr id="75" name="AutoShape 124"/>
              <p:cNvSpPr/>
              <p:nvPr/>
            </p:nvSpPr>
            <p:spPr>
              <a:xfrm>
                <a:off x="4140" y="2677"/>
                <a:ext cx="1199" cy="148"/>
              </a:xfrm>
              <a:prstGeom prst="roundRect">
                <a:avLst>
                  <a:gd name="adj" fmla="val 50000"/>
                </a:avLst>
              </a:prstGeom>
              <a:solidFill>
                <a:srgbClr val="DDDDDD"/>
              </a:solidFill>
              <a:ln w="9525" cap="flat" cmpd="sng">
                <a:solidFill>
                  <a:schemeClr val="tx1"/>
                </a:solidFill>
                <a:prstDash val="solid"/>
                <a:headEnd type="none" w="med" len="med"/>
                <a:tailEnd type="none" w="med" len="med"/>
              </a:ln>
            </p:spPr>
            <p:txBody>
              <a:bodyPr wrap="none" anchor="ctr"/>
              <a:lstStyle/>
              <a:p>
                <a:pPr>
                  <a:spcBef>
                    <a:spcPct val="20000"/>
                  </a:spcBef>
                  <a:buClr>
                    <a:schemeClr val="accent2"/>
                  </a:buClr>
                  <a:buSzPct val="85000"/>
                  <a:buFont typeface="ZapfDingbats" pitchFamily="82" charset="2"/>
                </a:pPr>
                <a:endParaRPr dirty="0">
                  <a:latin typeface="Arial" panose="020B0604020202020204" pitchFamily="34" charset="0"/>
                </a:endParaRPr>
              </a:p>
            </p:txBody>
          </p:sp>
          <p:sp>
            <p:nvSpPr>
              <p:cNvPr id="76" name="AutoShape 125"/>
              <p:cNvSpPr/>
              <p:nvPr/>
            </p:nvSpPr>
            <p:spPr>
              <a:xfrm>
                <a:off x="4206" y="2710"/>
                <a:ext cx="1071" cy="82"/>
              </a:xfrm>
              <a:prstGeom prst="roundRect">
                <a:avLst>
                  <a:gd name="adj" fmla="val 50000"/>
                </a:avLst>
              </a:prstGeom>
              <a:gradFill rotWithShape="1">
                <a:gsLst>
                  <a:gs pos="0">
                    <a:schemeClr val="tx2"/>
                  </a:gs>
                  <a:gs pos="100000">
                    <a:schemeClr val="bg2"/>
                  </a:gs>
                </a:gsLst>
                <a:lin ang="0" scaled="1"/>
                <a:tileRect/>
              </a:gradFill>
              <a:ln w="9525" cap="flat" cmpd="sng">
                <a:solidFill>
                  <a:schemeClr val="tx1"/>
                </a:solidFill>
                <a:prstDash val="solid"/>
                <a:headEnd type="none" w="med" len="med"/>
                <a:tailEnd type="none" w="med" len="med"/>
              </a:ln>
            </p:spPr>
            <p:txBody>
              <a:bodyPr wrap="none" anchor="ctr"/>
              <a:lstStyle/>
              <a:p>
                <a:pPr>
                  <a:spcBef>
                    <a:spcPct val="20000"/>
                  </a:spcBef>
                  <a:buClr>
                    <a:schemeClr val="accent2"/>
                  </a:buClr>
                  <a:buSzPct val="85000"/>
                  <a:buFont typeface="ZapfDingbats" pitchFamily="82" charset="2"/>
                </a:pPr>
                <a:endParaRPr dirty="0">
                  <a:latin typeface="Arial" panose="020B0604020202020204" pitchFamily="34" charset="0"/>
                </a:endParaRPr>
              </a:p>
            </p:txBody>
          </p:sp>
          <p:sp>
            <p:nvSpPr>
              <p:cNvPr id="77" name="Oval 126"/>
              <p:cNvSpPr/>
              <p:nvPr/>
            </p:nvSpPr>
            <p:spPr>
              <a:xfrm>
                <a:off x="4308" y="2381"/>
                <a:ext cx="159" cy="143"/>
              </a:xfrm>
              <a:prstGeom prst="ellipse">
                <a:avLst/>
              </a:prstGeom>
              <a:solidFill>
                <a:srgbClr val="33CC33"/>
              </a:solidFill>
              <a:ln w="9525">
                <a:noFill/>
              </a:ln>
            </p:spPr>
            <p:txBody>
              <a:bodyPr wrap="none" anchor="ctr"/>
              <a:lstStyle/>
              <a:p>
                <a:pPr>
                  <a:spcBef>
                    <a:spcPct val="20000"/>
                  </a:spcBef>
                  <a:buClr>
                    <a:schemeClr val="accent2"/>
                  </a:buClr>
                  <a:buSzPct val="85000"/>
                  <a:buFont typeface="ZapfDingbats" pitchFamily="82" charset="2"/>
                </a:pPr>
                <a:endParaRPr dirty="0">
                  <a:latin typeface="Arial" panose="020B0604020202020204" pitchFamily="34" charset="0"/>
                </a:endParaRPr>
              </a:p>
            </p:txBody>
          </p:sp>
          <p:sp>
            <p:nvSpPr>
              <p:cNvPr id="78" name="Oval 127"/>
              <p:cNvSpPr/>
              <p:nvPr/>
            </p:nvSpPr>
            <p:spPr>
              <a:xfrm>
                <a:off x="4485" y="2386"/>
                <a:ext cx="159" cy="143"/>
              </a:xfrm>
              <a:prstGeom prst="ellipse">
                <a:avLst/>
              </a:prstGeom>
              <a:solidFill>
                <a:srgbClr val="FF0000"/>
              </a:solidFill>
              <a:ln w="9525">
                <a:noFill/>
              </a:ln>
            </p:spPr>
            <p:txBody>
              <a:bodyPr wrap="none" anchor="ctr"/>
              <a:lstStyle/>
              <a:p>
                <a:pPr algn="ctr" eaLnBrk="1" hangingPunct="1"/>
                <a:endParaRPr sz="1800" dirty="0">
                  <a:solidFill>
                    <a:srgbClr val="FF0000"/>
                  </a:solidFill>
                  <a:latin typeface="Arial" panose="020B0604020202020204" pitchFamily="34" charset="0"/>
                  <a:ea typeface="Arial" panose="020B0604020202020204" pitchFamily="34" charset="0"/>
                </a:endParaRPr>
              </a:p>
            </p:txBody>
          </p:sp>
          <p:sp>
            <p:nvSpPr>
              <p:cNvPr id="79" name="Oval 128"/>
              <p:cNvSpPr/>
              <p:nvPr/>
            </p:nvSpPr>
            <p:spPr>
              <a:xfrm>
                <a:off x="4662" y="2381"/>
                <a:ext cx="159" cy="143"/>
              </a:xfrm>
              <a:prstGeom prst="ellipse">
                <a:avLst/>
              </a:prstGeom>
              <a:solidFill>
                <a:srgbClr val="33CC33"/>
              </a:solidFill>
              <a:ln w="9525">
                <a:noFill/>
              </a:ln>
            </p:spPr>
            <p:txBody>
              <a:bodyPr wrap="none" anchor="ctr"/>
              <a:lstStyle/>
              <a:p>
                <a:pPr>
                  <a:spcBef>
                    <a:spcPct val="20000"/>
                  </a:spcBef>
                  <a:buClr>
                    <a:schemeClr val="accent2"/>
                  </a:buClr>
                  <a:buSzPct val="85000"/>
                  <a:buFont typeface="ZapfDingbats" pitchFamily="82" charset="2"/>
                </a:pPr>
                <a:endParaRPr dirty="0">
                  <a:latin typeface="Arial" panose="020B0604020202020204" pitchFamily="34" charset="0"/>
                </a:endParaRPr>
              </a:p>
            </p:txBody>
          </p:sp>
          <p:sp>
            <p:nvSpPr>
              <p:cNvPr id="80" name="Rectangle 129"/>
              <p:cNvSpPr/>
              <p:nvPr/>
            </p:nvSpPr>
            <p:spPr>
              <a:xfrm>
                <a:off x="5060" y="1833"/>
                <a:ext cx="89" cy="762"/>
              </a:xfrm>
              <a:prstGeom prst="rect">
                <a:avLst/>
              </a:prstGeom>
              <a:solidFill>
                <a:srgbClr val="292929"/>
              </a:solidFill>
              <a:ln w="9525" cap="flat" cmpd="sng">
                <a:solidFill>
                  <a:schemeClr val="tx1"/>
                </a:solidFill>
                <a:prstDash val="solid"/>
                <a:miter/>
                <a:headEnd type="none" w="med" len="med"/>
                <a:tailEnd type="none" w="med" len="med"/>
              </a:ln>
            </p:spPr>
            <p:txBody>
              <a:bodyPr wrap="none" anchor="ctr"/>
              <a:lstStyle/>
              <a:p>
                <a:pPr>
                  <a:spcBef>
                    <a:spcPct val="20000"/>
                  </a:spcBef>
                  <a:buClr>
                    <a:schemeClr val="accent2"/>
                  </a:buClr>
                  <a:buSzPct val="85000"/>
                  <a:buFont typeface="ZapfDingbats" pitchFamily="82" charset="2"/>
                </a:pPr>
                <a:endParaRPr dirty="0">
                  <a:latin typeface="Arial" panose="020B0604020202020204" pitchFamily="34" charset="0"/>
                </a:endParaRPr>
              </a:p>
            </p:txBody>
          </p:sp>
        </p:grpSp>
        <p:grpSp>
          <p:nvGrpSpPr>
            <p:cNvPr id="81" name="Group 20"/>
            <p:cNvGrpSpPr/>
            <p:nvPr/>
          </p:nvGrpSpPr>
          <p:grpSpPr>
            <a:xfrm>
              <a:off x="4562793" y="5263515"/>
              <a:ext cx="809625" cy="1049338"/>
              <a:chOff x="4296" y="2627"/>
              <a:chExt cx="510" cy="661"/>
            </a:xfrm>
          </p:grpSpPr>
          <p:sp>
            <p:nvSpPr>
              <p:cNvPr id="82" name="Rectangle 21"/>
              <p:cNvSpPr/>
              <p:nvPr/>
            </p:nvSpPr>
            <p:spPr>
              <a:xfrm>
                <a:off x="4296" y="2652"/>
                <a:ext cx="510" cy="636"/>
              </a:xfrm>
              <a:prstGeom prst="rect">
                <a:avLst/>
              </a:prstGeom>
              <a:solidFill>
                <a:schemeClr val="accent2"/>
              </a:solidFill>
              <a:ln w="19050" cap="flat" cmpd="sng">
                <a:solidFill>
                  <a:schemeClr val="tx1"/>
                </a:solidFill>
                <a:prstDash val="solid"/>
                <a:miter/>
                <a:headEnd type="none" w="med" len="med"/>
                <a:tailEnd type="none" w="med" len="med"/>
              </a:ln>
            </p:spPr>
            <p:txBody>
              <a:bodyPr wrap="none" anchor="ctr"/>
              <a:lstStyle/>
              <a:p>
                <a:pPr>
                  <a:spcBef>
                    <a:spcPct val="20000"/>
                  </a:spcBef>
                  <a:buClr>
                    <a:schemeClr val="accent2"/>
                  </a:buClr>
                  <a:buSzPct val="85000"/>
                  <a:buFont typeface="ZapfDingbats" pitchFamily="82" charset="2"/>
                </a:pPr>
                <a:endParaRPr sz="2400" dirty="0">
                  <a:latin typeface="Arial" panose="020B0604020202020204" pitchFamily="34" charset="0"/>
                </a:endParaRPr>
              </a:p>
            </p:txBody>
          </p:sp>
          <p:sp>
            <p:nvSpPr>
              <p:cNvPr id="83" name="Text Box 22"/>
              <p:cNvSpPr txBox="1"/>
              <p:nvPr/>
            </p:nvSpPr>
            <p:spPr>
              <a:xfrm>
                <a:off x="4352" y="2627"/>
                <a:ext cx="375" cy="368"/>
              </a:xfrm>
              <a:prstGeom prst="rect">
                <a:avLst/>
              </a:prstGeom>
              <a:noFill/>
              <a:ln w="9525">
                <a:noFill/>
              </a:ln>
            </p:spPr>
            <p:txBody>
              <a:bodyPr wrap="none">
                <a:spAutoFit/>
              </a:bodyPr>
              <a:lstStyle/>
              <a:p>
                <a:pPr algn="ctr"/>
                <a:r>
                  <a:rPr lang="zh-CN" altLang="en-US" sz="1600" dirty="0">
                    <a:latin typeface="Arial" panose="020B0604020202020204" pitchFamily="34" charset="0"/>
                  </a:rPr>
                  <a:t>传输</a:t>
                </a:r>
              </a:p>
              <a:p>
                <a:pPr algn="ctr"/>
                <a:r>
                  <a:rPr lang="zh-CN" altLang="en-US" sz="1600" dirty="0">
                    <a:latin typeface="Arial" panose="020B0604020202020204" pitchFamily="34" charset="0"/>
                  </a:rPr>
                  <a:t>代理</a:t>
                </a:r>
                <a:endParaRPr lang="zh-CN" altLang="en-US" sz="2400" dirty="0">
                  <a:latin typeface="Arial" panose="020B0604020202020204" pitchFamily="34" charset="0"/>
                </a:endParaRPr>
              </a:p>
            </p:txBody>
          </p:sp>
          <p:sp>
            <p:nvSpPr>
              <p:cNvPr id="84" name="Rectangle 23"/>
              <p:cNvSpPr/>
              <p:nvPr/>
            </p:nvSpPr>
            <p:spPr>
              <a:xfrm>
                <a:off x="4320" y="3006"/>
                <a:ext cx="450" cy="120"/>
              </a:xfrm>
              <a:prstGeom prst="rect">
                <a:avLst/>
              </a:prstGeom>
              <a:solidFill>
                <a:srgbClr val="00FF00"/>
              </a:solidFill>
              <a:ln w="19050" cap="flat" cmpd="sng">
                <a:solidFill>
                  <a:schemeClr val="tx1"/>
                </a:solidFill>
                <a:prstDash val="solid"/>
                <a:miter/>
                <a:headEnd type="none" w="med" len="med"/>
                <a:tailEnd type="none" w="med" len="med"/>
              </a:ln>
            </p:spPr>
            <p:txBody>
              <a:bodyPr wrap="none" anchor="ctr"/>
              <a:lstStyle/>
              <a:p>
                <a:pPr>
                  <a:spcBef>
                    <a:spcPct val="20000"/>
                  </a:spcBef>
                  <a:buClr>
                    <a:schemeClr val="accent2"/>
                  </a:buClr>
                  <a:buSzPct val="85000"/>
                  <a:buFont typeface="ZapfDingbats" pitchFamily="82" charset="2"/>
                </a:pPr>
                <a:endParaRPr sz="2400" dirty="0">
                  <a:latin typeface="Arial" panose="020B0604020202020204" pitchFamily="34" charset="0"/>
                </a:endParaRPr>
              </a:p>
            </p:txBody>
          </p:sp>
          <p:sp>
            <p:nvSpPr>
              <p:cNvPr id="85" name="Line 24"/>
              <p:cNvSpPr/>
              <p:nvPr/>
            </p:nvSpPr>
            <p:spPr>
              <a:xfrm>
                <a:off x="4369" y="3034"/>
                <a:ext cx="0" cy="72"/>
              </a:xfrm>
              <a:prstGeom prst="line">
                <a:avLst/>
              </a:prstGeom>
              <a:ln w="19050" cap="flat" cmpd="sng">
                <a:solidFill>
                  <a:schemeClr val="tx1"/>
                </a:solidFill>
                <a:prstDash val="solid"/>
                <a:headEnd type="none" w="med" len="med"/>
                <a:tailEnd type="none" w="med" len="med"/>
              </a:ln>
            </p:spPr>
          </p:sp>
          <p:sp>
            <p:nvSpPr>
              <p:cNvPr id="86" name="Line 25"/>
              <p:cNvSpPr/>
              <p:nvPr/>
            </p:nvSpPr>
            <p:spPr>
              <a:xfrm>
                <a:off x="4478" y="3033"/>
                <a:ext cx="0" cy="72"/>
              </a:xfrm>
              <a:prstGeom prst="line">
                <a:avLst/>
              </a:prstGeom>
              <a:ln w="19050" cap="flat" cmpd="sng">
                <a:solidFill>
                  <a:schemeClr val="tx1"/>
                </a:solidFill>
                <a:prstDash val="solid"/>
                <a:headEnd type="none" w="med" len="med"/>
                <a:tailEnd type="none" w="med" len="med"/>
              </a:ln>
            </p:spPr>
          </p:sp>
          <p:sp>
            <p:nvSpPr>
              <p:cNvPr id="87" name="Line 26"/>
              <p:cNvSpPr/>
              <p:nvPr/>
            </p:nvSpPr>
            <p:spPr>
              <a:xfrm>
                <a:off x="4533" y="3035"/>
                <a:ext cx="0" cy="72"/>
              </a:xfrm>
              <a:prstGeom prst="line">
                <a:avLst/>
              </a:prstGeom>
              <a:ln w="19050" cap="flat" cmpd="sng">
                <a:solidFill>
                  <a:schemeClr val="tx1"/>
                </a:solidFill>
                <a:prstDash val="solid"/>
                <a:headEnd type="none" w="med" len="med"/>
                <a:tailEnd type="none" w="med" len="med"/>
              </a:ln>
            </p:spPr>
          </p:sp>
          <p:sp>
            <p:nvSpPr>
              <p:cNvPr id="88" name="Line 27"/>
              <p:cNvSpPr/>
              <p:nvPr/>
            </p:nvSpPr>
            <p:spPr>
              <a:xfrm>
                <a:off x="4590" y="3033"/>
                <a:ext cx="0" cy="72"/>
              </a:xfrm>
              <a:prstGeom prst="line">
                <a:avLst/>
              </a:prstGeom>
              <a:ln w="19050" cap="flat" cmpd="sng">
                <a:solidFill>
                  <a:schemeClr val="tx1"/>
                </a:solidFill>
                <a:prstDash val="solid"/>
                <a:headEnd type="none" w="med" len="med"/>
                <a:tailEnd type="none" w="med" len="med"/>
              </a:ln>
            </p:spPr>
          </p:sp>
          <p:sp>
            <p:nvSpPr>
              <p:cNvPr id="89" name="Line 28"/>
              <p:cNvSpPr/>
              <p:nvPr/>
            </p:nvSpPr>
            <p:spPr>
              <a:xfrm>
                <a:off x="4651" y="3033"/>
                <a:ext cx="0" cy="72"/>
              </a:xfrm>
              <a:prstGeom prst="line">
                <a:avLst/>
              </a:prstGeom>
              <a:ln w="19050" cap="flat" cmpd="sng">
                <a:solidFill>
                  <a:schemeClr val="tx1"/>
                </a:solidFill>
                <a:prstDash val="solid"/>
                <a:headEnd type="none" w="med" len="med"/>
                <a:tailEnd type="none" w="med" len="med"/>
              </a:ln>
            </p:spPr>
          </p:sp>
          <p:sp>
            <p:nvSpPr>
              <p:cNvPr id="90" name="Line 29"/>
              <p:cNvSpPr/>
              <p:nvPr/>
            </p:nvSpPr>
            <p:spPr>
              <a:xfrm>
                <a:off x="4707" y="3033"/>
                <a:ext cx="0" cy="72"/>
              </a:xfrm>
              <a:prstGeom prst="line">
                <a:avLst/>
              </a:prstGeom>
              <a:ln w="19050" cap="flat" cmpd="sng">
                <a:solidFill>
                  <a:schemeClr val="tx1"/>
                </a:solidFill>
                <a:prstDash val="solid"/>
                <a:headEnd type="none" w="med" len="med"/>
                <a:tailEnd type="none" w="med" len="med"/>
              </a:ln>
            </p:spPr>
          </p:sp>
          <p:sp>
            <p:nvSpPr>
              <p:cNvPr id="91" name="Line 30"/>
              <p:cNvSpPr/>
              <p:nvPr/>
            </p:nvSpPr>
            <p:spPr>
              <a:xfrm>
                <a:off x="4422" y="3034"/>
                <a:ext cx="0" cy="72"/>
              </a:xfrm>
              <a:prstGeom prst="line">
                <a:avLst/>
              </a:prstGeom>
              <a:ln w="19050" cap="flat" cmpd="sng">
                <a:solidFill>
                  <a:schemeClr val="tx1"/>
                </a:solidFill>
                <a:prstDash val="solid"/>
                <a:headEnd type="none" w="med" len="med"/>
                <a:tailEnd type="none" w="med" len="med"/>
              </a:ln>
            </p:spPr>
          </p:sp>
          <p:sp>
            <p:nvSpPr>
              <p:cNvPr id="92" name="Rectangle 31"/>
              <p:cNvSpPr/>
              <p:nvPr/>
            </p:nvSpPr>
            <p:spPr>
              <a:xfrm>
                <a:off x="4328" y="3173"/>
                <a:ext cx="64" cy="93"/>
              </a:xfrm>
              <a:prstGeom prst="rect">
                <a:avLst/>
              </a:prstGeom>
              <a:solidFill>
                <a:srgbClr val="FFFF00"/>
              </a:solidFill>
              <a:ln w="9525" cap="flat" cmpd="sng">
                <a:solidFill>
                  <a:schemeClr val="tx1"/>
                </a:solidFill>
                <a:prstDash val="solid"/>
                <a:miter/>
                <a:headEnd type="none" w="med" len="med"/>
                <a:tailEnd type="none" w="med" len="med"/>
              </a:ln>
            </p:spPr>
            <p:txBody>
              <a:bodyPr wrap="none" anchor="ctr"/>
              <a:lstStyle/>
              <a:p>
                <a:pPr>
                  <a:spcBef>
                    <a:spcPct val="20000"/>
                  </a:spcBef>
                  <a:buClr>
                    <a:schemeClr val="accent2"/>
                  </a:buClr>
                  <a:buSzPct val="85000"/>
                  <a:buFont typeface="ZapfDingbats" pitchFamily="82" charset="2"/>
                </a:pPr>
                <a:endParaRPr sz="2400" dirty="0">
                  <a:latin typeface="Arial" panose="020B0604020202020204" pitchFamily="34" charset="0"/>
                </a:endParaRPr>
              </a:p>
            </p:txBody>
          </p:sp>
          <p:sp>
            <p:nvSpPr>
              <p:cNvPr id="93" name="Rectangle 32"/>
              <p:cNvSpPr/>
              <p:nvPr/>
            </p:nvSpPr>
            <p:spPr>
              <a:xfrm>
                <a:off x="4414" y="3173"/>
                <a:ext cx="64" cy="93"/>
              </a:xfrm>
              <a:prstGeom prst="rect">
                <a:avLst/>
              </a:prstGeom>
              <a:solidFill>
                <a:srgbClr val="FFFF00"/>
              </a:solidFill>
              <a:ln w="9525" cap="flat" cmpd="sng">
                <a:solidFill>
                  <a:schemeClr val="tx1"/>
                </a:solidFill>
                <a:prstDash val="solid"/>
                <a:miter/>
                <a:headEnd type="none" w="med" len="med"/>
                <a:tailEnd type="none" w="med" len="med"/>
              </a:ln>
            </p:spPr>
            <p:txBody>
              <a:bodyPr wrap="none" anchor="ctr"/>
              <a:lstStyle/>
              <a:p>
                <a:pPr>
                  <a:spcBef>
                    <a:spcPct val="20000"/>
                  </a:spcBef>
                  <a:buClr>
                    <a:schemeClr val="accent2"/>
                  </a:buClr>
                  <a:buSzPct val="85000"/>
                  <a:buFont typeface="ZapfDingbats" pitchFamily="82" charset="2"/>
                </a:pPr>
                <a:endParaRPr sz="2400" dirty="0">
                  <a:latin typeface="Arial" panose="020B0604020202020204" pitchFamily="34" charset="0"/>
                </a:endParaRPr>
              </a:p>
            </p:txBody>
          </p:sp>
          <p:sp>
            <p:nvSpPr>
              <p:cNvPr id="94" name="Rectangle 33"/>
              <p:cNvSpPr/>
              <p:nvPr/>
            </p:nvSpPr>
            <p:spPr>
              <a:xfrm>
                <a:off x="4500" y="3172"/>
                <a:ext cx="64" cy="93"/>
              </a:xfrm>
              <a:prstGeom prst="rect">
                <a:avLst/>
              </a:prstGeom>
              <a:solidFill>
                <a:srgbClr val="FFFF00"/>
              </a:solidFill>
              <a:ln w="9525" cap="flat" cmpd="sng">
                <a:solidFill>
                  <a:schemeClr val="tx1"/>
                </a:solidFill>
                <a:prstDash val="solid"/>
                <a:miter/>
                <a:headEnd type="none" w="med" len="med"/>
                <a:tailEnd type="none" w="med" len="med"/>
              </a:ln>
            </p:spPr>
            <p:txBody>
              <a:bodyPr wrap="none" anchor="ctr"/>
              <a:lstStyle/>
              <a:p>
                <a:pPr>
                  <a:spcBef>
                    <a:spcPct val="20000"/>
                  </a:spcBef>
                  <a:buClr>
                    <a:schemeClr val="accent2"/>
                  </a:buClr>
                  <a:buSzPct val="85000"/>
                  <a:buFont typeface="ZapfDingbats" pitchFamily="82" charset="2"/>
                </a:pPr>
                <a:endParaRPr sz="2400" dirty="0">
                  <a:latin typeface="Arial" panose="020B0604020202020204" pitchFamily="34" charset="0"/>
                </a:endParaRPr>
              </a:p>
            </p:txBody>
          </p:sp>
          <p:sp>
            <p:nvSpPr>
              <p:cNvPr id="95" name="Rectangle 34"/>
              <p:cNvSpPr/>
              <p:nvPr/>
            </p:nvSpPr>
            <p:spPr>
              <a:xfrm>
                <a:off x="4597" y="3170"/>
                <a:ext cx="64" cy="93"/>
              </a:xfrm>
              <a:prstGeom prst="rect">
                <a:avLst/>
              </a:prstGeom>
              <a:solidFill>
                <a:srgbClr val="FFFF00"/>
              </a:solidFill>
              <a:ln w="9525" cap="flat" cmpd="sng">
                <a:solidFill>
                  <a:schemeClr val="tx1"/>
                </a:solidFill>
                <a:prstDash val="solid"/>
                <a:miter/>
                <a:headEnd type="none" w="med" len="med"/>
                <a:tailEnd type="none" w="med" len="med"/>
              </a:ln>
            </p:spPr>
            <p:txBody>
              <a:bodyPr wrap="none" anchor="ctr"/>
              <a:lstStyle/>
              <a:p>
                <a:pPr>
                  <a:spcBef>
                    <a:spcPct val="20000"/>
                  </a:spcBef>
                  <a:buClr>
                    <a:schemeClr val="accent2"/>
                  </a:buClr>
                  <a:buSzPct val="85000"/>
                  <a:buFont typeface="ZapfDingbats" pitchFamily="82" charset="2"/>
                </a:pPr>
                <a:endParaRPr sz="2400" dirty="0">
                  <a:latin typeface="Arial" panose="020B0604020202020204" pitchFamily="34" charset="0"/>
                </a:endParaRPr>
              </a:p>
            </p:txBody>
          </p:sp>
          <p:sp>
            <p:nvSpPr>
              <p:cNvPr id="96" name="Rectangle 35"/>
              <p:cNvSpPr/>
              <p:nvPr/>
            </p:nvSpPr>
            <p:spPr>
              <a:xfrm>
                <a:off x="4693" y="3170"/>
                <a:ext cx="64" cy="93"/>
              </a:xfrm>
              <a:prstGeom prst="rect">
                <a:avLst/>
              </a:prstGeom>
              <a:solidFill>
                <a:srgbClr val="FFFF00"/>
              </a:solidFill>
              <a:ln w="9525" cap="flat" cmpd="sng">
                <a:solidFill>
                  <a:schemeClr val="tx1"/>
                </a:solidFill>
                <a:prstDash val="solid"/>
                <a:miter/>
                <a:headEnd type="none" w="med" len="med"/>
                <a:tailEnd type="none" w="med" len="med"/>
              </a:ln>
            </p:spPr>
            <p:txBody>
              <a:bodyPr wrap="none" anchor="ctr"/>
              <a:lstStyle/>
              <a:p>
                <a:pPr>
                  <a:spcBef>
                    <a:spcPct val="20000"/>
                  </a:spcBef>
                  <a:buClr>
                    <a:schemeClr val="accent2"/>
                  </a:buClr>
                  <a:buSzPct val="85000"/>
                  <a:buFont typeface="ZapfDingbats" pitchFamily="82" charset="2"/>
                </a:pPr>
                <a:endParaRPr sz="2400" dirty="0">
                  <a:latin typeface="Arial" panose="020B0604020202020204" pitchFamily="34" charset="0"/>
                </a:endParaRPr>
              </a:p>
            </p:txBody>
          </p:sp>
        </p:grpSp>
        <p:pic>
          <p:nvPicPr>
            <p:cNvPr id="97" name="Picture 36" descr="Alice"/>
            <p:cNvPicPr>
              <a:picLocks noChangeAspect="1"/>
            </p:cNvPicPr>
            <p:nvPr/>
          </p:nvPicPr>
          <p:blipFill>
            <a:blip r:embed="rId3"/>
            <a:stretch>
              <a:fillRect/>
            </a:stretch>
          </p:blipFill>
          <p:spPr>
            <a:xfrm>
              <a:off x="2157730" y="5428615"/>
              <a:ext cx="561975" cy="693738"/>
            </a:xfrm>
            <a:prstGeom prst="rect">
              <a:avLst/>
            </a:prstGeom>
            <a:noFill/>
            <a:ln w="9525">
              <a:noFill/>
            </a:ln>
          </p:spPr>
        </p:pic>
        <p:pic>
          <p:nvPicPr>
            <p:cNvPr id="98" name="Picture 37" descr="Bob"/>
            <p:cNvPicPr>
              <a:picLocks noChangeAspect="1"/>
            </p:cNvPicPr>
            <p:nvPr/>
          </p:nvPicPr>
          <p:blipFill>
            <a:blip r:embed="rId4"/>
            <a:stretch>
              <a:fillRect/>
            </a:stretch>
          </p:blipFill>
          <p:spPr>
            <a:xfrm>
              <a:off x="9547543" y="5333365"/>
              <a:ext cx="676275" cy="690563"/>
            </a:xfrm>
            <a:prstGeom prst="rect">
              <a:avLst/>
            </a:prstGeom>
            <a:noFill/>
            <a:ln w="9525">
              <a:noFill/>
            </a:ln>
          </p:spPr>
        </p:pic>
        <p:grpSp>
          <p:nvGrpSpPr>
            <p:cNvPr id="99" name="Group 48"/>
            <p:cNvGrpSpPr/>
            <p:nvPr/>
          </p:nvGrpSpPr>
          <p:grpSpPr>
            <a:xfrm>
              <a:off x="6753543" y="5209540"/>
              <a:ext cx="809625" cy="1049338"/>
              <a:chOff x="4296" y="2627"/>
              <a:chExt cx="510" cy="661"/>
            </a:xfrm>
          </p:grpSpPr>
          <p:sp>
            <p:nvSpPr>
              <p:cNvPr id="100" name="Rectangle 49"/>
              <p:cNvSpPr/>
              <p:nvPr/>
            </p:nvSpPr>
            <p:spPr>
              <a:xfrm>
                <a:off x="4296" y="2652"/>
                <a:ext cx="510" cy="636"/>
              </a:xfrm>
              <a:prstGeom prst="rect">
                <a:avLst/>
              </a:prstGeom>
              <a:solidFill>
                <a:schemeClr val="accent2"/>
              </a:solidFill>
              <a:ln w="19050" cap="flat" cmpd="sng">
                <a:solidFill>
                  <a:schemeClr val="tx1"/>
                </a:solidFill>
                <a:prstDash val="solid"/>
                <a:miter/>
                <a:headEnd type="none" w="med" len="med"/>
                <a:tailEnd type="none" w="med" len="med"/>
              </a:ln>
            </p:spPr>
            <p:txBody>
              <a:bodyPr wrap="none" anchor="ctr"/>
              <a:lstStyle/>
              <a:p>
                <a:pPr>
                  <a:spcBef>
                    <a:spcPct val="20000"/>
                  </a:spcBef>
                  <a:buClr>
                    <a:schemeClr val="accent2"/>
                  </a:buClr>
                  <a:buSzPct val="85000"/>
                  <a:buFont typeface="ZapfDingbats" pitchFamily="82" charset="2"/>
                </a:pPr>
                <a:endParaRPr sz="2400" dirty="0">
                  <a:latin typeface="Arial" panose="020B0604020202020204" pitchFamily="34" charset="0"/>
                </a:endParaRPr>
              </a:p>
            </p:txBody>
          </p:sp>
          <p:sp>
            <p:nvSpPr>
              <p:cNvPr id="101" name="Text Box 50"/>
              <p:cNvSpPr txBox="1"/>
              <p:nvPr/>
            </p:nvSpPr>
            <p:spPr>
              <a:xfrm>
                <a:off x="4352" y="2627"/>
                <a:ext cx="375" cy="368"/>
              </a:xfrm>
              <a:prstGeom prst="rect">
                <a:avLst/>
              </a:prstGeom>
              <a:noFill/>
              <a:ln w="9525">
                <a:noFill/>
              </a:ln>
            </p:spPr>
            <p:txBody>
              <a:bodyPr wrap="none">
                <a:spAutoFit/>
              </a:bodyPr>
              <a:lstStyle/>
              <a:p>
                <a:pPr algn="ctr"/>
                <a:r>
                  <a:rPr lang="zh-CN" altLang="en-US" sz="1600" dirty="0">
                    <a:latin typeface="Arial" panose="020B0604020202020204" pitchFamily="34" charset="0"/>
                  </a:rPr>
                  <a:t>传输</a:t>
                </a:r>
              </a:p>
              <a:p>
                <a:pPr algn="ctr"/>
                <a:r>
                  <a:rPr lang="zh-CN" altLang="en-US" sz="1600" dirty="0">
                    <a:latin typeface="Arial" panose="020B0604020202020204" pitchFamily="34" charset="0"/>
                  </a:rPr>
                  <a:t>代理</a:t>
                </a:r>
                <a:endParaRPr lang="zh-CN" altLang="en-US" sz="2400" dirty="0">
                  <a:latin typeface="Arial" panose="020B0604020202020204" pitchFamily="34" charset="0"/>
                </a:endParaRPr>
              </a:p>
            </p:txBody>
          </p:sp>
          <p:sp>
            <p:nvSpPr>
              <p:cNvPr id="102" name="Rectangle 51"/>
              <p:cNvSpPr/>
              <p:nvPr/>
            </p:nvSpPr>
            <p:spPr>
              <a:xfrm>
                <a:off x="4320" y="3006"/>
                <a:ext cx="450" cy="120"/>
              </a:xfrm>
              <a:prstGeom prst="rect">
                <a:avLst/>
              </a:prstGeom>
              <a:solidFill>
                <a:srgbClr val="00FF00"/>
              </a:solidFill>
              <a:ln w="19050" cap="flat" cmpd="sng">
                <a:solidFill>
                  <a:schemeClr val="tx1"/>
                </a:solidFill>
                <a:prstDash val="solid"/>
                <a:miter/>
                <a:headEnd type="none" w="med" len="med"/>
                <a:tailEnd type="none" w="med" len="med"/>
              </a:ln>
            </p:spPr>
            <p:txBody>
              <a:bodyPr wrap="none" anchor="ctr"/>
              <a:lstStyle/>
              <a:p>
                <a:pPr>
                  <a:spcBef>
                    <a:spcPct val="20000"/>
                  </a:spcBef>
                  <a:buClr>
                    <a:schemeClr val="accent2"/>
                  </a:buClr>
                  <a:buSzPct val="85000"/>
                  <a:buFont typeface="ZapfDingbats" pitchFamily="82" charset="2"/>
                </a:pPr>
                <a:endParaRPr sz="2400" dirty="0">
                  <a:latin typeface="Arial" panose="020B0604020202020204" pitchFamily="34" charset="0"/>
                </a:endParaRPr>
              </a:p>
            </p:txBody>
          </p:sp>
          <p:sp>
            <p:nvSpPr>
              <p:cNvPr id="103" name="Line 52"/>
              <p:cNvSpPr/>
              <p:nvPr/>
            </p:nvSpPr>
            <p:spPr>
              <a:xfrm>
                <a:off x="4369" y="3034"/>
                <a:ext cx="0" cy="72"/>
              </a:xfrm>
              <a:prstGeom prst="line">
                <a:avLst/>
              </a:prstGeom>
              <a:ln w="19050" cap="flat" cmpd="sng">
                <a:solidFill>
                  <a:schemeClr val="tx1"/>
                </a:solidFill>
                <a:prstDash val="solid"/>
                <a:headEnd type="none" w="med" len="med"/>
                <a:tailEnd type="none" w="med" len="med"/>
              </a:ln>
            </p:spPr>
          </p:sp>
          <p:sp>
            <p:nvSpPr>
              <p:cNvPr id="104" name="Line 53"/>
              <p:cNvSpPr/>
              <p:nvPr/>
            </p:nvSpPr>
            <p:spPr>
              <a:xfrm>
                <a:off x="4478" y="3033"/>
                <a:ext cx="0" cy="72"/>
              </a:xfrm>
              <a:prstGeom prst="line">
                <a:avLst/>
              </a:prstGeom>
              <a:ln w="19050" cap="flat" cmpd="sng">
                <a:solidFill>
                  <a:schemeClr val="tx1"/>
                </a:solidFill>
                <a:prstDash val="solid"/>
                <a:headEnd type="none" w="med" len="med"/>
                <a:tailEnd type="none" w="med" len="med"/>
              </a:ln>
            </p:spPr>
          </p:sp>
          <p:sp>
            <p:nvSpPr>
              <p:cNvPr id="105" name="Line 54"/>
              <p:cNvSpPr/>
              <p:nvPr/>
            </p:nvSpPr>
            <p:spPr>
              <a:xfrm>
                <a:off x="4533" y="3035"/>
                <a:ext cx="0" cy="72"/>
              </a:xfrm>
              <a:prstGeom prst="line">
                <a:avLst/>
              </a:prstGeom>
              <a:ln w="19050" cap="flat" cmpd="sng">
                <a:solidFill>
                  <a:schemeClr val="tx1"/>
                </a:solidFill>
                <a:prstDash val="solid"/>
                <a:headEnd type="none" w="med" len="med"/>
                <a:tailEnd type="none" w="med" len="med"/>
              </a:ln>
            </p:spPr>
          </p:sp>
          <p:sp>
            <p:nvSpPr>
              <p:cNvPr id="106" name="Line 55"/>
              <p:cNvSpPr/>
              <p:nvPr/>
            </p:nvSpPr>
            <p:spPr>
              <a:xfrm>
                <a:off x="4590" y="3033"/>
                <a:ext cx="0" cy="72"/>
              </a:xfrm>
              <a:prstGeom prst="line">
                <a:avLst/>
              </a:prstGeom>
              <a:ln w="19050" cap="flat" cmpd="sng">
                <a:solidFill>
                  <a:schemeClr val="tx1"/>
                </a:solidFill>
                <a:prstDash val="solid"/>
                <a:headEnd type="none" w="med" len="med"/>
                <a:tailEnd type="none" w="med" len="med"/>
              </a:ln>
            </p:spPr>
          </p:sp>
          <p:sp>
            <p:nvSpPr>
              <p:cNvPr id="107" name="Line 56"/>
              <p:cNvSpPr/>
              <p:nvPr/>
            </p:nvSpPr>
            <p:spPr>
              <a:xfrm>
                <a:off x="4651" y="3033"/>
                <a:ext cx="0" cy="72"/>
              </a:xfrm>
              <a:prstGeom prst="line">
                <a:avLst/>
              </a:prstGeom>
              <a:ln w="19050" cap="flat" cmpd="sng">
                <a:solidFill>
                  <a:schemeClr val="tx1"/>
                </a:solidFill>
                <a:prstDash val="solid"/>
                <a:headEnd type="none" w="med" len="med"/>
                <a:tailEnd type="none" w="med" len="med"/>
              </a:ln>
            </p:spPr>
          </p:sp>
          <p:sp>
            <p:nvSpPr>
              <p:cNvPr id="108" name="Line 57"/>
              <p:cNvSpPr/>
              <p:nvPr/>
            </p:nvSpPr>
            <p:spPr>
              <a:xfrm>
                <a:off x="4707" y="3033"/>
                <a:ext cx="0" cy="72"/>
              </a:xfrm>
              <a:prstGeom prst="line">
                <a:avLst/>
              </a:prstGeom>
              <a:ln w="19050" cap="flat" cmpd="sng">
                <a:solidFill>
                  <a:schemeClr val="tx1"/>
                </a:solidFill>
                <a:prstDash val="solid"/>
                <a:headEnd type="none" w="med" len="med"/>
                <a:tailEnd type="none" w="med" len="med"/>
              </a:ln>
            </p:spPr>
          </p:sp>
          <p:sp>
            <p:nvSpPr>
              <p:cNvPr id="109" name="Line 58"/>
              <p:cNvSpPr/>
              <p:nvPr/>
            </p:nvSpPr>
            <p:spPr>
              <a:xfrm>
                <a:off x="4422" y="3034"/>
                <a:ext cx="0" cy="72"/>
              </a:xfrm>
              <a:prstGeom prst="line">
                <a:avLst/>
              </a:prstGeom>
              <a:ln w="19050" cap="flat" cmpd="sng">
                <a:solidFill>
                  <a:schemeClr val="tx1"/>
                </a:solidFill>
                <a:prstDash val="solid"/>
                <a:headEnd type="none" w="med" len="med"/>
                <a:tailEnd type="none" w="med" len="med"/>
              </a:ln>
            </p:spPr>
          </p:sp>
          <p:sp>
            <p:nvSpPr>
              <p:cNvPr id="110" name="Rectangle 59"/>
              <p:cNvSpPr/>
              <p:nvPr/>
            </p:nvSpPr>
            <p:spPr>
              <a:xfrm>
                <a:off x="4328" y="3173"/>
                <a:ext cx="64" cy="93"/>
              </a:xfrm>
              <a:prstGeom prst="rect">
                <a:avLst/>
              </a:prstGeom>
              <a:solidFill>
                <a:srgbClr val="FFFF00"/>
              </a:solidFill>
              <a:ln w="9525" cap="flat" cmpd="sng">
                <a:solidFill>
                  <a:schemeClr val="tx1"/>
                </a:solidFill>
                <a:prstDash val="solid"/>
                <a:miter/>
                <a:headEnd type="none" w="med" len="med"/>
                <a:tailEnd type="none" w="med" len="med"/>
              </a:ln>
            </p:spPr>
            <p:txBody>
              <a:bodyPr wrap="none" anchor="ctr"/>
              <a:lstStyle/>
              <a:p>
                <a:pPr>
                  <a:spcBef>
                    <a:spcPct val="20000"/>
                  </a:spcBef>
                  <a:buClr>
                    <a:schemeClr val="accent2"/>
                  </a:buClr>
                  <a:buSzPct val="85000"/>
                  <a:buFont typeface="ZapfDingbats" pitchFamily="82" charset="2"/>
                </a:pPr>
                <a:endParaRPr sz="2400" dirty="0">
                  <a:latin typeface="Arial" panose="020B0604020202020204" pitchFamily="34" charset="0"/>
                </a:endParaRPr>
              </a:p>
            </p:txBody>
          </p:sp>
          <p:sp>
            <p:nvSpPr>
              <p:cNvPr id="111" name="Rectangle 60"/>
              <p:cNvSpPr/>
              <p:nvPr/>
            </p:nvSpPr>
            <p:spPr>
              <a:xfrm>
                <a:off x="4414" y="3173"/>
                <a:ext cx="64" cy="93"/>
              </a:xfrm>
              <a:prstGeom prst="rect">
                <a:avLst/>
              </a:prstGeom>
              <a:solidFill>
                <a:srgbClr val="FFFF00"/>
              </a:solidFill>
              <a:ln w="9525" cap="flat" cmpd="sng">
                <a:solidFill>
                  <a:schemeClr val="tx1"/>
                </a:solidFill>
                <a:prstDash val="solid"/>
                <a:miter/>
                <a:headEnd type="none" w="med" len="med"/>
                <a:tailEnd type="none" w="med" len="med"/>
              </a:ln>
            </p:spPr>
            <p:txBody>
              <a:bodyPr wrap="none" anchor="ctr"/>
              <a:lstStyle/>
              <a:p>
                <a:pPr>
                  <a:spcBef>
                    <a:spcPct val="20000"/>
                  </a:spcBef>
                  <a:buClr>
                    <a:schemeClr val="accent2"/>
                  </a:buClr>
                  <a:buSzPct val="85000"/>
                  <a:buFont typeface="ZapfDingbats" pitchFamily="82" charset="2"/>
                </a:pPr>
                <a:endParaRPr sz="2400" dirty="0">
                  <a:latin typeface="Arial" panose="020B0604020202020204" pitchFamily="34" charset="0"/>
                </a:endParaRPr>
              </a:p>
            </p:txBody>
          </p:sp>
          <p:sp>
            <p:nvSpPr>
              <p:cNvPr id="112" name="Rectangle 61"/>
              <p:cNvSpPr/>
              <p:nvPr/>
            </p:nvSpPr>
            <p:spPr>
              <a:xfrm>
                <a:off x="4500" y="3172"/>
                <a:ext cx="64" cy="93"/>
              </a:xfrm>
              <a:prstGeom prst="rect">
                <a:avLst/>
              </a:prstGeom>
              <a:solidFill>
                <a:srgbClr val="FFFF00"/>
              </a:solidFill>
              <a:ln w="9525" cap="flat" cmpd="sng">
                <a:solidFill>
                  <a:schemeClr val="tx1"/>
                </a:solidFill>
                <a:prstDash val="solid"/>
                <a:miter/>
                <a:headEnd type="none" w="med" len="med"/>
                <a:tailEnd type="none" w="med" len="med"/>
              </a:ln>
            </p:spPr>
            <p:txBody>
              <a:bodyPr wrap="none" anchor="ctr"/>
              <a:lstStyle/>
              <a:p>
                <a:pPr>
                  <a:spcBef>
                    <a:spcPct val="20000"/>
                  </a:spcBef>
                  <a:buClr>
                    <a:schemeClr val="accent2"/>
                  </a:buClr>
                  <a:buSzPct val="85000"/>
                  <a:buFont typeface="ZapfDingbats" pitchFamily="82" charset="2"/>
                </a:pPr>
                <a:endParaRPr sz="2400" dirty="0">
                  <a:latin typeface="Arial" panose="020B0604020202020204" pitchFamily="34" charset="0"/>
                </a:endParaRPr>
              </a:p>
            </p:txBody>
          </p:sp>
          <p:sp>
            <p:nvSpPr>
              <p:cNvPr id="113" name="Rectangle 62"/>
              <p:cNvSpPr/>
              <p:nvPr/>
            </p:nvSpPr>
            <p:spPr>
              <a:xfrm>
                <a:off x="4597" y="3170"/>
                <a:ext cx="64" cy="93"/>
              </a:xfrm>
              <a:prstGeom prst="rect">
                <a:avLst/>
              </a:prstGeom>
              <a:solidFill>
                <a:srgbClr val="FFFF00"/>
              </a:solidFill>
              <a:ln w="9525" cap="flat" cmpd="sng">
                <a:solidFill>
                  <a:schemeClr val="tx1"/>
                </a:solidFill>
                <a:prstDash val="solid"/>
                <a:miter/>
                <a:headEnd type="none" w="med" len="med"/>
                <a:tailEnd type="none" w="med" len="med"/>
              </a:ln>
            </p:spPr>
            <p:txBody>
              <a:bodyPr wrap="none" anchor="ctr"/>
              <a:lstStyle/>
              <a:p>
                <a:pPr>
                  <a:spcBef>
                    <a:spcPct val="20000"/>
                  </a:spcBef>
                  <a:buClr>
                    <a:schemeClr val="accent2"/>
                  </a:buClr>
                  <a:buSzPct val="85000"/>
                  <a:buFont typeface="ZapfDingbats" pitchFamily="82" charset="2"/>
                </a:pPr>
                <a:endParaRPr sz="2400" dirty="0">
                  <a:latin typeface="Arial" panose="020B0604020202020204" pitchFamily="34" charset="0"/>
                </a:endParaRPr>
              </a:p>
            </p:txBody>
          </p:sp>
          <p:sp>
            <p:nvSpPr>
              <p:cNvPr id="114" name="Rectangle 63"/>
              <p:cNvSpPr/>
              <p:nvPr/>
            </p:nvSpPr>
            <p:spPr>
              <a:xfrm>
                <a:off x="4693" y="3170"/>
                <a:ext cx="64" cy="93"/>
              </a:xfrm>
              <a:prstGeom prst="rect">
                <a:avLst/>
              </a:prstGeom>
              <a:solidFill>
                <a:srgbClr val="FFFF00"/>
              </a:solidFill>
              <a:ln w="9525" cap="flat" cmpd="sng">
                <a:solidFill>
                  <a:schemeClr val="tx1"/>
                </a:solidFill>
                <a:prstDash val="solid"/>
                <a:miter/>
                <a:headEnd type="none" w="med" len="med"/>
                <a:tailEnd type="none" w="med" len="med"/>
              </a:ln>
            </p:spPr>
            <p:txBody>
              <a:bodyPr wrap="none" anchor="ctr"/>
              <a:lstStyle/>
              <a:p>
                <a:pPr>
                  <a:spcBef>
                    <a:spcPct val="20000"/>
                  </a:spcBef>
                  <a:buClr>
                    <a:schemeClr val="accent2"/>
                  </a:buClr>
                  <a:buSzPct val="85000"/>
                  <a:buFont typeface="ZapfDingbats" pitchFamily="82" charset="2"/>
                </a:pPr>
                <a:endParaRPr sz="2400" dirty="0">
                  <a:latin typeface="Arial" panose="020B0604020202020204" pitchFamily="34" charset="0"/>
                </a:endParaRPr>
              </a:p>
            </p:txBody>
          </p:sp>
        </p:grpSp>
        <p:sp>
          <p:nvSpPr>
            <p:cNvPr id="115" name="Line 69"/>
            <p:cNvSpPr/>
            <p:nvPr/>
          </p:nvSpPr>
          <p:spPr>
            <a:xfrm>
              <a:off x="3683318" y="5801678"/>
              <a:ext cx="892175" cy="146050"/>
            </a:xfrm>
            <a:prstGeom prst="line">
              <a:avLst/>
            </a:prstGeom>
            <a:ln w="12700" cap="flat" cmpd="sng">
              <a:solidFill>
                <a:schemeClr val="accent2"/>
              </a:solidFill>
              <a:prstDash val="solid"/>
              <a:headEnd type="none" w="med" len="med"/>
              <a:tailEnd type="triangle" w="med" len="med"/>
            </a:ln>
          </p:spPr>
        </p:sp>
        <p:sp>
          <p:nvSpPr>
            <p:cNvPr id="116" name="Line 70"/>
            <p:cNvSpPr/>
            <p:nvPr/>
          </p:nvSpPr>
          <p:spPr>
            <a:xfrm>
              <a:off x="5369243" y="5936615"/>
              <a:ext cx="1379537" cy="219075"/>
            </a:xfrm>
            <a:prstGeom prst="line">
              <a:avLst/>
            </a:prstGeom>
            <a:ln w="12700" cap="flat" cmpd="sng">
              <a:solidFill>
                <a:schemeClr val="accent2"/>
              </a:solidFill>
              <a:prstDash val="solid"/>
              <a:headEnd type="none" w="med" len="med"/>
              <a:tailEnd type="triangle" w="med" len="med"/>
            </a:ln>
          </p:spPr>
        </p:sp>
        <p:sp>
          <p:nvSpPr>
            <p:cNvPr id="117" name="Line 71"/>
            <p:cNvSpPr/>
            <p:nvPr/>
          </p:nvSpPr>
          <p:spPr>
            <a:xfrm flipV="1">
              <a:off x="7599680" y="5715953"/>
              <a:ext cx="1027113" cy="427037"/>
            </a:xfrm>
            <a:prstGeom prst="line">
              <a:avLst/>
            </a:prstGeom>
            <a:ln w="12700" cap="flat" cmpd="sng">
              <a:solidFill>
                <a:schemeClr val="accent2"/>
              </a:solidFill>
              <a:prstDash val="solid"/>
              <a:headEnd type="none" w="med" len="med"/>
              <a:tailEnd type="triangle" w="med" len="med"/>
            </a:ln>
          </p:spPr>
        </p:sp>
        <p:sp>
          <p:nvSpPr>
            <p:cNvPr id="118" name="Text Box 95"/>
            <p:cNvSpPr txBox="1"/>
            <p:nvPr/>
          </p:nvSpPr>
          <p:spPr>
            <a:xfrm>
              <a:off x="4078605" y="6376353"/>
              <a:ext cx="1870075" cy="337185"/>
            </a:xfrm>
            <a:prstGeom prst="rect">
              <a:avLst/>
            </a:prstGeom>
            <a:noFill/>
            <a:ln w="9525">
              <a:noFill/>
            </a:ln>
          </p:spPr>
          <p:txBody>
            <a:bodyPr wrap="none">
              <a:spAutoFit/>
            </a:bodyPr>
            <a:lstStyle/>
            <a:p>
              <a:pPr marL="342900" indent="-342900" algn="l">
                <a:spcBef>
                  <a:spcPct val="20000"/>
                </a:spcBef>
                <a:buClr>
                  <a:schemeClr val="accent2"/>
                </a:buClr>
                <a:buSzPct val="85000"/>
                <a:buFont typeface="ZapfDingbats" pitchFamily="82" charset="2"/>
              </a:pPr>
              <a:r>
                <a:rPr lang="en-US" altLang="zh-CN" sz="1600" dirty="0">
                  <a:latin typeface="微软雅黑" panose="020B0503020204020204" pitchFamily="34" charset="-122"/>
                  <a:ea typeface="微软雅黑" panose="020B0503020204020204" pitchFamily="34" charset="-122"/>
                  <a:cs typeface="微软雅黑" panose="020B0503020204020204" pitchFamily="34" charset="-122"/>
                  <a:sym typeface="+mn-ea"/>
                </a:rPr>
                <a:t>Alice</a:t>
              </a:r>
              <a:r>
                <a:rPr lang="zh-CN" sz="1600" dirty="0">
                  <a:latin typeface="微软雅黑" panose="020B0503020204020204" pitchFamily="34" charset="-122"/>
                  <a:ea typeface="微软雅黑" panose="020B0503020204020204" pitchFamily="34" charset="-122"/>
                  <a:cs typeface="微软雅黑" panose="020B0503020204020204" pitchFamily="34" charset="-122"/>
                </a:rPr>
                <a:t>的邮件服务器</a:t>
              </a:r>
            </a:p>
          </p:txBody>
        </p:sp>
        <p:grpSp>
          <p:nvGrpSpPr>
            <p:cNvPr id="119" name="Group 169"/>
            <p:cNvGrpSpPr/>
            <p:nvPr/>
          </p:nvGrpSpPr>
          <p:grpSpPr>
            <a:xfrm>
              <a:off x="8448993" y="5115878"/>
              <a:ext cx="890587" cy="1054100"/>
              <a:chOff x="3588" y="550"/>
              <a:chExt cx="561" cy="664"/>
            </a:xfrm>
          </p:grpSpPr>
          <p:grpSp>
            <p:nvGrpSpPr>
              <p:cNvPr id="120" name="Group 170"/>
              <p:cNvGrpSpPr/>
              <p:nvPr/>
            </p:nvGrpSpPr>
            <p:grpSpPr>
              <a:xfrm>
                <a:off x="3588" y="692"/>
                <a:ext cx="561" cy="522"/>
                <a:chOff x="-44" y="1473"/>
                <a:chExt cx="981" cy="1105"/>
              </a:xfrm>
            </p:grpSpPr>
            <p:pic>
              <p:nvPicPr>
                <p:cNvPr id="121" name="Picture 171" descr="desktop_computer_stylized_medium"/>
                <p:cNvPicPr>
                  <a:picLocks noChangeAspect="1"/>
                </p:cNvPicPr>
                <p:nvPr/>
              </p:nvPicPr>
              <p:blipFill>
                <a:blip r:embed="rId2"/>
                <a:stretch>
                  <a:fillRect/>
                </a:stretch>
              </p:blipFill>
              <p:spPr>
                <a:xfrm flipH="1">
                  <a:off x="-44" y="1473"/>
                  <a:ext cx="981" cy="1105"/>
                </a:xfrm>
                <a:prstGeom prst="rect">
                  <a:avLst/>
                </a:prstGeom>
                <a:noFill/>
                <a:ln w="9525">
                  <a:noFill/>
                </a:ln>
              </p:spPr>
            </p:pic>
            <p:sp>
              <p:nvSpPr>
                <p:cNvPr id="122" name="Freeform 172"/>
                <p:cNvSpPr/>
                <p:nvPr/>
              </p:nvSpPr>
              <p:spPr>
                <a:xfrm flipH="1">
                  <a:off x="374" y="1579"/>
                  <a:ext cx="477" cy="506"/>
                </a:xfrm>
                <a:custGeom>
                  <a:avLst/>
                  <a:gdLst>
                    <a:gd name="txL" fmla="*/ 0 w 356"/>
                    <a:gd name="txT" fmla="*/ 0 h 368"/>
                    <a:gd name="txR" fmla="*/ 356 w 356"/>
                    <a:gd name="txB" fmla="*/ 368 h 368"/>
                  </a:gdLst>
                  <a:ahLst/>
                  <a:cxnLst>
                    <a:cxn ang="0">
                      <a:pos x="0" y="0"/>
                    </a:cxn>
                    <a:cxn ang="0">
                      <a:pos x="251028" y="21440"/>
                    </a:cxn>
                    <a:cxn ang="0">
                      <a:pos x="297791" y="446667"/>
                    </a:cxn>
                    <a:cxn ang="0">
                      <a:pos x="65629" y="558617"/>
                    </a:cxn>
                    <a:cxn ang="0">
                      <a:pos x="0" y="0"/>
                    </a:cxn>
                  </a:cxnLst>
                  <a:rect l="txL" t="txT" r="txR" b="txB"/>
                  <a:pathLst>
                    <a:path w="356" h="368">
                      <a:moveTo>
                        <a:pt x="0" y="0"/>
                      </a:moveTo>
                      <a:lnTo>
                        <a:pt x="300" y="14"/>
                      </a:lnTo>
                      <a:lnTo>
                        <a:pt x="356" y="294"/>
                      </a:lnTo>
                      <a:lnTo>
                        <a:pt x="78" y="368"/>
                      </a:lnTo>
                      <a:lnTo>
                        <a:pt x="0" y="0"/>
                      </a:lnTo>
                      <a:close/>
                    </a:path>
                  </a:pathLst>
                </a:custGeom>
                <a:gradFill rotWithShape="1">
                  <a:gsLst>
                    <a:gs pos="0">
                      <a:srgbClr val="000099">
                        <a:alpha val="100000"/>
                      </a:srgbClr>
                    </a:gs>
                    <a:gs pos="100000">
                      <a:schemeClr val="bg1">
                        <a:alpha val="100000"/>
                      </a:schemeClr>
                    </a:gs>
                  </a:gsLst>
                  <a:lin ang="2700000" scaled="1"/>
                  <a:tileRect/>
                </a:gradFill>
                <a:ln w="9525">
                  <a:noFill/>
                </a:ln>
              </p:spPr>
              <p:txBody>
                <a:bodyPr/>
                <a:lstStyle/>
                <a:p>
                  <a:endParaRPr lang="zh-CN" altLang="en-US"/>
                </a:p>
              </p:txBody>
            </p:sp>
          </p:grpSp>
          <p:sp>
            <p:nvSpPr>
              <p:cNvPr id="123" name="Rectangle 115"/>
              <p:cNvSpPr/>
              <p:nvPr/>
            </p:nvSpPr>
            <p:spPr>
              <a:xfrm>
                <a:off x="3611" y="576"/>
                <a:ext cx="381" cy="330"/>
              </a:xfrm>
              <a:prstGeom prst="rect">
                <a:avLst/>
              </a:prstGeom>
              <a:solidFill>
                <a:schemeClr val="hlink"/>
              </a:solidFill>
              <a:ln w="19050" cap="flat" cmpd="sng">
                <a:solidFill>
                  <a:schemeClr val="tx1"/>
                </a:solidFill>
                <a:prstDash val="solid"/>
                <a:miter/>
                <a:headEnd type="none" w="med" len="med"/>
                <a:tailEnd type="none" w="med" len="med"/>
              </a:ln>
            </p:spPr>
            <p:txBody>
              <a:bodyPr wrap="none" anchor="ctr"/>
              <a:lstStyle/>
              <a:p>
                <a:pPr>
                  <a:spcBef>
                    <a:spcPct val="20000"/>
                  </a:spcBef>
                  <a:buClr>
                    <a:schemeClr val="accent2"/>
                  </a:buClr>
                  <a:buSzPct val="85000"/>
                  <a:buFont typeface="ZapfDingbats" pitchFamily="82" charset="2"/>
                </a:pPr>
                <a:endParaRPr sz="2400" dirty="0">
                  <a:latin typeface="Arial" panose="020B0604020202020204" pitchFamily="34" charset="0"/>
                </a:endParaRPr>
              </a:p>
            </p:txBody>
          </p:sp>
          <p:sp>
            <p:nvSpPr>
              <p:cNvPr id="124" name="Text Box 116"/>
              <p:cNvSpPr txBox="1"/>
              <p:nvPr/>
            </p:nvSpPr>
            <p:spPr>
              <a:xfrm>
                <a:off x="3606" y="550"/>
                <a:ext cx="371" cy="368"/>
              </a:xfrm>
              <a:prstGeom prst="rect">
                <a:avLst/>
              </a:prstGeom>
              <a:solidFill>
                <a:schemeClr val="accent2"/>
              </a:solidFill>
              <a:ln w="9525">
                <a:noFill/>
              </a:ln>
            </p:spPr>
            <p:txBody>
              <a:bodyPr wrap="none">
                <a:spAutoFit/>
              </a:bodyPr>
              <a:lstStyle/>
              <a:p>
                <a:pPr algn="ctr"/>
                <a:r>
                  <a:rPr lang="zh-CN" altLang="en-US" sz="1600" dirty="0">
                    <a:latin typeface="Arial" panose="020B0604020202020204" pitchFamily="34" charset="0"/>
                  </a:rPr>
                  <a:t>用户</a:t>
                </a:r>
              </a:p>
              <a:p>
                <a:pPr algn="ctr"/>
                <a:r>
                  <a:rPr lang="zh-CN" altLang="en-US" sz="1600" dirty="0">
                    <a:latin typeface="Arial" panose="020B0604020202020204" pitchFamily="34" charset="0"/>
                  </a:rPr>
                  <a:t>代理</a:t>
                </a:r>
                <a:endParaRPr lang="zh-CN" altLang="en-US" sz="2400" dirty="0">
                  <a:latin typeface="Arial" panose="020B0604020202020204" pitchFamily="34" charset="0"/>
                </a:endParaRPr>
              </a:p>
            </p:txBody>
          </p:sp>
        </p:grpSp>
        <p:sp>
          <p:nvSpPr>
            <p:cNvPr id="125" name="Text Box 96"/>
            <p:cNvSpPr txBox="1"/>
            <p:nvPr/>
          </p:nvSpPr>
          <p:spPr>
            <a:xfrm>
              <a:off x="6267132" y="6379817"/>
              <a:ext cx="1763395" cy="337185"/>
            </a:xfrm>
            <a:prstGeom prst="rect">
              <a:avLst/>
            </a:prstGeom>
            <a:noFill/>
            <a:ln w="9525">
              <a:noFill/>
            </a:ln>
          </p:spPr>
          <p:txBody>
            <a:bodyPr wrap="none">
              <a:spAutoFit/>
            </a:bodyPr>
            <a:lstStyle/>
            <a:p>
              <a:pPr marL="342900" lvl="0" indent="-342900" algn="l">
                <a:spcBef>
                  <a:spcPct val="20000"/>
                </a:spcBef>
                <a:buClr>
                  <a:schemeClr val="accent2"/>
                </a:buClr>
                <a:buSzPct val="85000"/>
                <a:buFont typeface="ZapfDingbats" pitchFamily="82" charset="2"/>
              </a:pPr>
              <a:r>
                <a:rPr lang="en-US" altLang="zh-CN" sz="1600" dirty="0">
                  <a:latin typeface="微软雅黑" panose="020B0503020204020204" pitchFamily="34" charset="-122"/>
                  <a:ea typeface="微软雅黑" panose="020B0503020204020204" pitchFamily="34" charset="-122"/>
                  <a:cs typeface="微软雅黑" panose="020B0503020204020204" pitchFamily="34" charset="-122"/>
                  <a:sym typeface="+mn-ea"/>
                </a:rPr>
                <a:t>Bob的邮件服务器</a:t>
              </a:r>
            </a:p>
          </p:txBody>
        </p:sp>
        <p:sp>
          <p:nvSpPr>
            <p:cNvPr id="126" name="Text Box 95"/>
            <p:cNvSpPr txBox="1"/>
            <p:nvPr/>
          </p:nvSpPr>
          <p:spPr>
            <a:xfrm>
              <a:off x="3713480" y="5509578"/>
              <a:ext cx="670560" cy="306705"/>
            </a:xfrm>
            <a:prstGeom prst="rect">
              <a:avLst/>
            </a:prstGeom>
            <a:noFill/>
            <a:ln w="9525">
              <a:noFill/>
            </a:ln>
          </p:spPr>
          <p:txBody>
            <a:bodyPr wrap="none">
              <a:spAutoFit/>
            </a:bodyPr>
            <a:lstStyle/>
            <a:p>
              <a:pPr marL="342900" indent="-342900" algn="l">
                <a:spcBef>
                  <a:spcPct val="20000"/>
                </a:spcBef>
                <a:buClr>
                  <a:schemeClr val="accent2"/>
                </a:buClr>
                <a:buSzPct val="85000"/>
                <a:buFont typeface="ZapfDingbats" pitchFamily="82" charset="2"/>
              </a:pPr>
              <a:r>
                <a:rPr lang="en-US" sz="1400" dirty="0">
                  <a:solidFill>
                    <a:schemeClr val="accent2"/>
                  </a:solidFill>
                  <a:latin typeface="微软雅黑" panose="020B0503020204020204" pitchFamily="34" charset="-122"/>
                  <a:ea typeface="微软雅黑" panose="020B0503020204020204" pitchFamily="34" charset="-122"/>
                  <a:cs typeface="MS PGothic" panose="020B0600070205080204" charset="-128"/>
                  <a:sym typeface="+mn-ea"/>
                </a:rPr>
                <a:t>SMTP</a:t>
              </a:r>
            </a:p>
          </p:txBody>
        </p:sp>
        <p:sp>
          <p:nvSpPr>
            <p:cNvPr id="127" name="Text Box 95"/>
            <p:cNvSpPr txBox="1"/>
            <p:nvPr/>
          </p:nvSpPr>
          <p:spPr>
            <a:xfrm>
              <a:off x="5723890" y="5663248"/>
              <a:ext cx="670560" cy="306705"/>
            </a:xfrm>
            <a:prstGeom prst="rect">
              <a:avLst/>
            </a:prstGeom>
            <a:noFill/>
            <a:ln w="9525">
              <a:noFill/>
            </a:ln>
          </p:spPr>
          <p:txBody>
            <a:bodyPr wrap="none">
              <a:spAutoFit/>
            </a:bodyPr>
            <a:lstStyle/>
            <a:p>
              <a:pPr marL="342900" indent="-342900" algn="l">
                <a:spcBef>
                  <a:spcPct val="20000"/>
                </a:spcBef>
                <a:buClr>
                  <a:schemeClr val="accent2"/>
                </a:buClr>
                <a:buSzPct val="85000"/>
                <a:buFont typeface="ZapfDingbats" pitchFamily="82" charset="2"/>
              </a:pPr>
              <a:r>
                <a:rPr lang="en-US" sz="1400" dirty="0">
                  <a:solidFill>
                    <a:schemeClr val="accent2"/>
                  </a:solidFill>
                  <a:latin typeface="微软雅黑" panose="020B0503020204020204" pitchFamily="34" charset="-122"/>
                  <a:ea typeface="微软雅黑" panose="020B0503020204020204" pitchFamily="34" charset="-122"/>
                  <a:cs typeface="MS PGothic" panose="020B0600070205080204" charset="-128"/>
                  <a:sym typeface="+mn-ea"/>
                </a:rPr>
                <a:t>SMTP</a:t>
              </a:r>
            </a:p>
          </p:txBody>
        </p:sp>
        <p:sp>
          <p:nvSpPr>
            <p:cNvPr id="128" name="Text Box 95"/>
            <p:cNvSpPr txBox="1"/>
            <p:nvPr/>
          </p:nvSpPr>
          <p:spPr>
            <a:xfrm>
              <a:off x="7951470" y="5982653"/>
              <a:ext cx="1589089" cy="566309"/>
            </a:xfrm>
            <a:prstGeom prst="rect">
              <a:avLst/>
            </a:prstGeom>
            <a:noFill/>
            <a:ln w="9525">
              <a:noFill/>
            </a:ln>
          </p:spPr>
          <p:txBody>
            <a:bodyPr wrap="none">
              <a:spAutoFit/>
            </a:bodyPr>
            <a:lstStyle/>
            <a:p>
              <a:pPr marL="342900" indent="-342900" algn="l">
                <a:spcBef>
                  <a:spcPct val="20000"/>
                </a:spcBef>
                <a:buClr>
                  <a:schemeClr val="accent2"/>
                </a:buClr>
                <a:buSzPct val="85000"/>
                <a:buFont typeface="ZapfDingbats" pitchFamily="82" charset="2"/>
              </a:pPr>
              <a:r>
                <a:rPr lang="en-US" sz="1400" dirty="0">
                  <a:solidFill>
                    <a:schemeClr val="accent2"/>
                  </a:solidFill>
                  <a:latin typeface="微软雅黑" panose="020B0503020204020204" pitchFamily="34" charset="-122"/>
                  <a:ea typeface="微软雅黑" panose="020B0503020204020204" pitchFamily="34" charset="-122"/>
                  <a:cs typeface="MS PGothic" panose="020B0600070205080204" charset="-128"/>
                  <a:sym typeface="+mn-ea"/>
                </a:rPr>
                <a:t>POP3</a:t>
              </a:r>
              <a:r>
                <a:rPr lang="zh-CN" altLang="en-US" sz="1400" dirty="0">
                  <a:solidFill>
                    <a:schemeClr val="accent2"/>
                  </a:solidFill>
                  <a:latin typeface="微软雅黑" panose="020B0503020204020204" pitchFamily="34" charset="-122"/>
                  <a:ea typeface="微软雅黑" panose="020B0503020204020204" pitchFamily="34" charset="-122"/>
                  <a:cs typeface="MS PGothic" panose="020B0600070205080204" charset="-128"/>
                  <a:sym typeface="+mn-ea"/>
                </a:rPr>
                <a:t>、</a:t>
              </a:r>
              <a:endParaRPr lang="en-US" sz="1400" dirty="0">
                <a:solidFill>
                  <a:schemeClr val="accent2"/>
                </a:solidFill>
                <a:latin typeface="微软雅黑" panose="020B0503020204020204" pitchFamily="34" charset="-122"/>
                <a:ea typeface="微软雅黑" panose="020B0503020204020204" pitchFamily="34" charset="-122"/>
                <a:cs typeface="MS PGothic" panose="020B0600070205080204" charset="-128"/>
                <a:sym typeface="+mn-ea"/>
              </a:endParaRPr>
            </a:p>
            <a:p>
              <a:pPr marL="342900" indent="-342900" algn="l">
                <a:spcBef>
                  <a:spcPct val="20000"/>
                </a:spcBef>
                <a:buClr>
                  <a:schemeClr val="accent2"/>
                </a:buClr>
                <a:buSzPct val="85000"/>
                <a:buFont typeface="ZapfDingbats" pitchFamily="82" charset="2"/>
              </a:pPr>
              <a:r>
                <a:rPr lang="en-US" sz="1400" dirty="0">
                  <a:solidFill>
                    <a:schemeClr val="accent2"/>
                  </a:solidFill>
                  <a:latin typeface="微软雅黑" panose="020B0503020204020204" pitchFamily="34" charset="-122"/>
                  <a:ea typeface="微软雅黑" panose="020B0503020204020204" pitchFamily="34" charset="-122"/>
                  <a:cs typeface="MS PGothic" panose="020B0600070205080204" charset="-128"/>
                  <a:sym typeface="+mn-ea"/>
                </a:rPr>
                <a:t>IMAP</a:t>
              </a:r>
              <a:r>
                <a:rPr lang="zh-CN" altLang="en-US" sz="1400" dirty="0">
                  <a:solidFill>
                    <a:schemeClr val="accent2"/>
                  </a:solidFill>
                  <a:latin typeface="微软雅黑" panose="020B0503020204020204" pitchFamily="34" charset="-122"/>
                  <a:ea typeface="微软雅黑" panose="020B0503020204020204" pitchFamily="34" charset="-122"/>
                  <a:cs typeface="MS PGothic" panose="020B0600070205080204" charset="-128"/>
                  <a:sym typeface="+mn-ea"/>
                </a:rPr>
                <a:t>或</a:t>
              </a:r>
              <a:r>
                <a:rPr lang="en-US" altLang="zh-CN" sz="1400" dirty="0">
                  <a:solidFill>
                    <a:schemeClr val="accent2"/>
                  </a:solidFill>
                  <a:latin typeface="微软雅黑" panose="020B0503020204020204" pitchFamily="34" charset="-122"/>
                  <a:ea typeface="微软雅黑" panose="020B0503020204020204" pitchFamily="34" charset="-122"/>
                  <a:cs typeface="MS PGothic" panose="020B0600070205080204" charset="-128"/>
                  <a:sym typeface="+mn-ea"/>
                </a:rPr>
                <a:t>Webmail</a:t>
              </a:r>
            </a:p>
          </p:txBody>
        </p:sp>
        <p:sp>
          <p:nvSpPr>
            <p:cNvPr id="129" name="左大括号 128"/>
            <p:cNvSpPr/>
            <p:nvPr/>
          </p:nvSpPr>
          <p:spPr>
            <a:xfrm rot="5400000">
              <a:off x="4773930" y="2797810"/>
              <a:ext cx="519430" cy="362648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30" name="Text Box 95"/>
            <p:cNvSpPr txBox="1"/>
            <p:nvPr/>
          </p:nvSpPr>
          <p:spPr>
            <a:xfrm>
              <a:off x="4856319" y="4119244"/>
              <a:ext cx="386080" cy="337185"/>
            </a:xfrm>
            <a:prstGeom prst="rect">
              <a:avLst/>
            </a:prstGeom>
            <a:noFill/>
            <a:ln w="9525">
              <a:noFill/>
            </a:ln>
          </p:spPr>
          <p:txBody>
            <a:bodyPr wrap="none">
              <a:spAutoFit/>
            </a:bodyPr>
            <a:lstStyle/>
            <a:p>
              <a:pPr marL="342900" indent="-342900" algn="l">
                <a:spcBef>
                  <a:spcPct val="20000"/>
                </a:spcBef>
                <a:buClr>
                  <a:schemeClr val="accent2"/>
                </a:buClr>
                <a:buSzPct val="85000"/>
                <a:buFont typeface="ZapfDingbats" pitchFamily="82" charset="2"/>
              </a:pPr>
              <a:r>
                <a:rPr lang="zh-CN" sz="1600" dirty="0">
                  <a:latin typeface="微软雅黑" panose="020B0503020204020204" pitchFamily="34" charset="-122"/>
                  <a:ea typeface="微软雅黑" panose="020B0503020204020204" pitchFamily="34" charset="-122"/>
                  <a:cs typeface="微软雅黑" panose="020B0503020204020204" pitchFamily="34" charset="-122"/>
                  <a:sym typeface="+mn-ea"/>
                </a:rPr>
                <a:t>推</a:t>
              </a:r>
              <a:endParaRPr lang="zh-CN" sz="16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31" name="左大括号 130"/>
            <p:cNvSpPr/>
            <p:nvPr/>
          </p:nvSpPr>
          <p:spPr>
            <a:xfrm rot="5400000">
              <a:off x="7635875" y="3627755"/>
              <a:ext cx="519430" cy="197929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32" name="Text Box 95"/>
            <p:cNvSpPr txBox="1"/>
            <p:nvPr/>
          </p:nvSpPr>
          <p:spPr>
            <a:xfrm>
              <a:off x="7702550" y="4082434"/>
              <a:ext cx="386080" cy="337185"/>
            </a:xfrm>
            <a:prstGeom prst="rect">
              <a:avLst/>
            </a:prstGeom>
            <a:noFill/>
            <a:ln w="9525">
              <a:noFill/>
            </a:ln>
          </p:spPr>
          <p:txBody>
            <a:bodyPr wrap="none">
              <a:spAutoFit/>
            </a:bodyPr>
            <a:lstStyle/>
            <a:p>
              <a:pPr marL="342900" indent="-342900" algn="l">
                <a:spcBef>
                  <a:spcPct val="20000"/>
                </a:spcBef>
                <a:buClr>
                  <a:schemeClr val="accent2"/>
                </a:buClr>
                <a:buSzPct val="85000"/>
                <a:buFont typeface="ZapfDingbats" pitchFamily="82" charset="2"/>
              </a:pPr>
              <a:r>
                <a:rPr lang="zh-CN" sz="1600" dirty="0">
                  <a:latin typeface="微软雅黑" panose="020B0503020204020204" pitchFamily="34" charset="-122"/>
                  <a:ea typeface="微软雅黑" panose="020B0503020204020204" pitchFamily="34" charset="-122"/>
                  <a:cs typeface="微软雅黑" panose="020B0503020204020204" pitchFamily="34" charset="-122"/>
                  <a:sym typeface="+mn-ea"/>
                </a:rPr>
                <a:t>拉</a:t>
              </a:r>
              <a:endParaRPr lang="zh-CN" sz="1600" dirty="0">
                <a:latin typeface="微软雅黑" panose="020B0503020204020204" pitchFamily="34" charset="-122"/>
                <a:ea typeface="微软雅黑" panose="020B0503020204020204" pitchFamily="34" charset="-122"/>
                <a:cs typeface="微软雅黑" panose="020B0503020204020204" pitchFamily="34" charset="-122"/>
              </a:endParaRPr>
            </a:p>
          </p:txBody>
        </p:sp>
      </p:grpSp>
    </p:spTree>
    <p:extLst>
      <p:ext uri="{BB962C8B-B14F-4D97-AF65-F5344CB8AC3E}">
        <p14:creationId xmlns:p14="http://schemas.microsoft.com/office/powerpoint/2010/main" val="324375048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a:t>POP3协议</a:t>
            </a:r>
          </a:p>
        </p:txBody>
      </p:sp>
      <p:sp>
        <p:nvSpPr>
          <p:cNvPr id="3" name="内容占位符 2"/>
          <p:cNvSpPr>
            <a:spLocks noGrp="1"/>
          </p:cNvSpPr>
          <p:nvPr>
            <p:ph idx="1"/>
          </p:nvPr>
        </p:nvSpPr>
        <p:spPr/>
        <p:txBody>
          <a:bodyPr>
            <a:normAutofit/>
          </a:bodyPr>
          <a:lstStyle/>
          <a:p>
            <a:pPr>
              <a:lnSpc>
                <a:spcPct val="120000"/>
              </a:lnSpc>
              <a:spcAft>
                <a:spcPts val="0"/>
              </a:spcAft>
            </a:pPr>
            <a:r>
              <a:rPr lang="en-US" dirty="0"/>
              <a:t>POP3</a:t>
            </a:r>
            <a:r>
              <a:rPr lang="zh-CN" altLang="en-US" dirty="0"/>
              <a:t>由</a:t>
            </a:r>
            <a:r>
              <a:rPr lang="en-US" altLang="zh-CN" dirty="0"/>
              <a:t>RFC1939</a:t>
            </a:r>
            <a:r>
              <a:rPr lang="zh-CN" altLang="en-US" dirty="0"/>
              <a:t>定义，是一个非常简单的最终交付协议</a:t>
            </a:r>
          </a:p>
          <a:p>
            <a:pPr>
              <a:lnSpc>
                <a:spcPct val="120000"/>
              </a:lnSpc>
              <a:spcAft>
                <a:spcPts val="0"/>
              </a:spcAft>
            </a:pPr>
            <a:r>
              <a:rPr dirty="0" err="1"/>
              <a:t>当用户</a:t>
            </a:r>
            <a:r>
              <a:rPr lang="zh-CN" dirty="0"/>
              <a:t>代理打开一个到端口</a:t>
            </a:r>
            <a:r>
              <a:rPr lang="en-US" altLang="zh-CN" dirty="0"/>
              <a:t>110</a:t>
            </a:r>
            <a:r>
              <a:rPr lang="zh-CN" altLang="en-US" dirty="0"/>
              <a:t>上的</a:t>
            </a:r>
            <a:r>
              <a:rPr lang="en-US" altLang="zh-CN" dirty="0"/>
              <a:t>TCP</a:t>
            </a:r>
            <a:r>
              <a:rPr lang="zh-CN" altLang="en-US" dirty="0"/>
              <a:t>连接后，客户</a:t>
            </a:r>
            <a:r>
              <a:rPr lang="en-US" altLang="zh-CN" dirty="0"/>
              <a:t>/</a:t>
            </a:r>
            <a:r>
              <a:rPr lang="zh-CN" altLang="en-US" dirty="0"/>
              <a:t>服务器开始工作</a:t>
            </a:r>
            <a:endParaRPr lang="en-US" altLang="zh-CN" dirty="0"/>
          </a:p>
          <a:p>
            <a:pPr>
              <a:lnSpc>
                <a:spcPct val="120000"/>
              </a:lnSpc>
              <a:spcAft>
                <a:spcPts val="0"/>
              </a:spcAft>
            </a:pPr>
            <a:r>
              <a:rPr lang="zh-CN" altLang="en-US" dirty="0"/>
              <a:t>POP</a:t>
            </a:r>
            <a:r>
              <a:rPr lang="en-US" altLang="zh-CN" dirty="0"/>
              <a:t>3</a:t>
            </a:r>
            <a:r>
              <a:rPr lang="zh-CN" altLang="en-US" dirty="0"/>
              <a:t>的三个阶段：</a:t>
            </a:r>
          </a:p>
          <a:p>
            <a:pPr lvl="1">
              <a:lnSpc>
                <a:spcPct val="120000"/>
              </a:lnSpc>
              <a:spcAft>
                <a:spcPts val="0"/>
              </a:spcAft>
            </a:pPr>
            <a:r>
              <a:rPr lang="zh-CN" altLang="en-US" dirty="0">
                <a:cs typeface="微软雅黑" panose="020B0503020204020204" pitchFamily="34" charset="-122"/>
              </a:rPr>
              <a:t>认证</a:t>
            </a:r>
            <a:r>
              <a:rPr lang="en-US" altLang="zh-CN" dirty="0">
                <a:cs typeface="微软雅黑" panose="020B0503020204020204" pitchFamily="34" charset="-122"/>
              </a:rPr>
              <a:t>(</a:t>
            </a:r>
            <a:r>
              <a:rPr spc="-5" dirty="0">
                <a:cs typeface="微软雅黑" panose="020B0503020204020204" pitchFamily="34" charset="-122"/>
                <a:sym typeface="+mn-ea"/>
              </a:rPr>
              <a:t>Authorization</a:t>
            </a:r>
            <a:r>
              <a:rPr lang="en-US" altLang="zh-CN" dirty="0">
                <a:cs typeface="微软雅黑" panose="020B0503020204020204" pitchFamily="34" charset="-122"/>
              </a:rPr>
              <a:t>)</a:t>
            </a:r>
            <a:r>
              <a:rPr lang="zh-CN" altLang="en-US" dirty="0">
                <a:cs typeface="微软雅黑" panose="020B0503020204020204" pitchFamily="34" charset="-122"/>
              </a:rPr>
              <a:t>：</a:t>
            </a:r>
            <a:r>
              <a:rPr lang="en-US" altLang="zh-CN" dirty="0" err="1">
                <a:cs typeface="微软雅黑" panose="020B0503020204020204" pitchFamily="34" charset="-122"/>
              </a:rPr>
              <a:t>处理用户登录的过程</a:t>
            </a:r>
            <a:endParaRPr lang="en-US" altLang="zh-CN" dirty="0">
              <a:cs typeface="微软雅黑" panose="020B0503020204020204" pitchFamily="34" charset="-122"/>
            </a:endParaRPr>
          </a:p>
          <a:p>
            <a:pPr lvl="1">
              <a:lnSpc>
                <a:spcPct val="120000"/>
              </a:lnSpc>
              <a:spcAft>
                <a:spcPts val="0"/>
              </a:spcAft>
            </a:pPr>
            <a:r>
              <a:rPr lang="zh-CN" altLang="en-US" dirty="0">
                <a:cs typeface="微软雅黑" panose="020B0503020204020204" pitchFamily="34" charset="-122"/>
              </a:rPr>
              <a:t>事务处理</a:t>
            </a:r>
            <a:r>
              <a:rPr lang="en-US" altLang="zh-CN" dirty="0">
                <a:cs typeface="微软雅黑" panose="020B0503020204020204" pitchFamily="34" charset="-122"/>
              </a:rPr>
              <a:t>(</a:t>
            </a:r>
            <a:r>
              <a:rPr spc="-10" dirty="0">
                <a:cs typeface="微软雅黑" panose="020B0503020204020204" pitchFamily="34" charset="-122"/>
                <a:sym typeface="+mn-ea"/>
              </a:rPr>
              <a:t>Trnsactions</a:t>
            </a:r>
            <a:r>
              <a:rPr lang="en-US" altLang="zh-CN" dirty="0">
                <a:cs typeface="微软雅黑" panose="020B0503020204020204" pitchFamily="34" charset="-122"/>
              </a:rPr>
              <a:t>)</a:t>
            </a:r>
            <a:r>
              <a:rPr lang="zh-CN" altLang="en-US" dirty="0">
                <a:cs typeface="微软雅黑" panose="020B0503020204020204" pitchFamily="34" charset="-122"/>
              </a:rPr>
              <a:t>：用户收取电子邮件，并将邮件标记为删除</a:t>
            </a:r>
          </a:p>
          <a:p>
            <a:pPr lvl="1">
              <a:lnSpc>
                <a:spcPct val="120000"/>
              </a:lnSpc>
              <a:spcAft>
                <a:spcPts val="0"/>
              </a:spcAft>
            </a:pPr>
            <a:r>
              <a:rPr lang="zh-CN" altLang="en-US" dirty="0">
                <a:cs typeface="微软雅黑" panose="020B0503020204020204" pitchFamily="34" charset="-122"/>
              </a:rPr>
              <a:t>更新</a:t>
            </a:r>
            <a:r>
              <a:rPr lang="en-US" altLang="zh-CN" dirty="0">
                <a:cs typeface="微软雅黑" panose="020B0503020204020204" pitchFamily="34" charset="-122"/>
              </a:rPr>
              <a:t>(</a:t>
            </a:r>
            <a:r>
              <a:rPr spc="-5" dirty="0">
                <a:cs typeface="微软雅黑" panose="020B0503020204020204" pitchFamily="34" charset="-122"/>
                <a:sym typeface="+mn-ea"/>
              </a:rPr>
              <a:t>Update</a:t>
            </a:r>
            <a:r>
              <a:rPr lang="en-US" altLang="zh-CN" dirty="0">
                <a:cs typeface="微软雅黑" panose="020B0503020204020204" pitchFamily="34" charset="-122"/>
              </a:rPr>
              <a:t>)</a:t>
            </a:r>
            <a:r>
              <a:rPr lang="zh-CN" altLang="en-US" dirty="0">
                <a:cs typeface="微软雅黑" panose="020B0503020204020204" pitchFamily="34" charset="-122"/>
              </a:rPr>
              <a:t>：将标为删除的电子邮件删除</a:t>
            </a:r>
          </a:p>
        </p:txBody>
      </p:sp>
      <p:sp>
        <p:nvSpPr>
          <p:cNvPr id="6" name="灯片编号占位符 5"/>
          <p:cNvSpPr>
            <a:spLocks noGrp="1"/>
          </p:cNvSpPr>
          <p:nvPr>
            <p:ph type="sldNum" sz="quarter" idx="4294967295"/>
          </p:nvPr>
        </p:nvSpPr>
        <p:spPr/>
        <p:txBody>
          <a:bodyPr/>
          <a:lstStyle/>
          <a:p>
            <a:fld id="{8D4D1E41-7A09-AB4A-A4E1-09765ADA2698}" type="slidenum">
              <a:rPr kumimoji="1" lang="zh-CN" altLang="en-US" smtClean="0"/>
              <a:t>72</a:t>
            </a:fld>
            <a:endParaRPr kumimoji="1" lang="zh-CN" altLang="en-US" dirty="0"/>
          </a:p>
        </p:txBody>
      </p:sp>
      <p:sp>
        <p:nvSpPr>
          <p:cNvPr id="32" name="文本框 31"/>
          <p:cNvSpPr txBox="1"/>
          <p:nvPr/>
        </p:nvSpPr>
        <p:spPr>
          <a:xfrm>
            <a:off x="685800" y="4953000"/>
            <a:ext cx="10711375" cy="769441"/>
          </a:xfrm>
          <a:prstGeom prst="rect">
            <a:avLst/>
          </a:prstGeom>
          <a:noFill/>
          <a:ln>
            <a:solidFill>
              <a:srgbClr val="FF0000"/>
            </a:solidFill>
          </a:ln>
        </p:spPr>
        <p:txBody>
          <a:bodyPr wrap="square" rtlCol="0" anchor="t">
            <a:spAutoFit/>
          </a:bodyPr>
          <a:lstStyle/>
          <a:p>
            <a:pPr algn="just"/>
            <a:r>
              <a:rPr lang="en-US" altLang="zh-CN" sz="2200" dirty="0">
                <a:latin typeface="微软雅黑" panose="020B0503020204020204" pitchFamily="34" charset="-122"/>
                <a:ea typeface="微软雅黑" panose="020B0503020204020204" pitchFamily="34" charset="-122"/>
                <a:cs typeface="微软雅黑" panose="020B0503020204020204" pitchFamily="34" charset="-122"/>
                <a:sym typeface="+mn-ea"/>
              </a:rPr>
              <a:t>POP3</a:t>
            </a:r>
            <a:r>
              <a:rPr lang="zh-CN" altLang="en-US" sz="2200" dirty="0">
                <a:latin typeface="微软雅黑" panose="020B0503020204020204" pitchFamily="34" charset="-122"/>
                <a:ea typeface="微软雅黑" panose="020B0503020204020204" pitchFamily="34" charset="-122"/>
                <a:cs typeface="微软雅黑" panose="020B0503020204020204" pitchFamily="34" charset="-122"/>
                <a:sym typeface="+mn-ea"/>
              </a:rPr>
              <a:t>使用</a:t>
            </a:r>
            <a:r>
              <a:rPr lang="zh-CN" altLang="en-US" sz="22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客户</a:t>
            </a:r>
            <a:r>
              <a:rPr lang="en-US" altLang="zh-CN" sz="22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22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服务器</a:t>
            </a:r>
            <a:r>
              <a:rPr lang="zh-CN" altLang="en-US" sz="2200" dirty="0">
                <a:latin typeface="微软雅黑" panose="020B0503020204020204" pitchFamily="34" charset="-122"/>
                <a:ea typeface="微软雅黑" panose="020B0503020204020204" pitchFamily="34" charset="-122"/>
                <a:cs typeface="微软雅黑" panose="020B0503020204020204" pitchFamily="34" charset="-122"/>
                <a:sym typeface="+mn-ea"/>
              </a:rPr>
              <a:t>工作方式，在接收邮件的用户PC机中必须运行POP客户程序，而在用户所连接的ISP的邮件服务器中则运行POP服务器程序</a:t>
            </a:r>
          </a:p>
        </p:txBody>
      </p:sp>
    </p:spTree>
    <p:extLst>
      <p:ext uri="{BB962C8B-B14F-4D97-AF65-F5344CB8AC3E}">
        <p14:creationId xmlns:p14="http://schemas.microsoft.com/office/powerpoint/2010/main" val="1749096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blinds(horizontal)">
                                      <p:cBhvr>
                                        <p:cTn id="7"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bldLvl="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a:t>POP3的三个阶段</a:t>
            </a:r>
          </a:p>
        </p:txBody>
      </p:sp>
      <p:sp>
        <p:nvSpPr>
          <p:cNvPr id="3" name="内容占位符 2"/>
          <p:cNvSpPr>
            <a:spLocks noGrp="1"/>
          </p:cNvSpPr>
          <p:nvPr>
            <p:ph idx="1"/>
          </p:nvPr>
        </p:nvSpPr>
        <p:spPr/>
        <p:txBody>
          <a:bodyPr>
            <a:normAutofit/>
          </a:bodyPr>
          <a:lstStyle/>
          <a:p>
            <a:pPr>
              <a:lnSpc>
                <a:spcPct val="120000"/>
              </a:lnSpc>
              <a:spcAft>
                <a:spcPts val="0"/>
              </a:spcAft>
            </a:pPr>
            <a:r>
              <a:rPr lang="zh-CN" altLang="en-US" dirty="0"/>
              <a:t>认证阶段</a:t>
            </a:r>
          </a:p>
          <a:p>
            <a:pPr lvl="1">
              <a:lnSpc>
                <a:spcPct val="120000"/>
              </a:lnSpc>
              <a:spcAft>
                <a:spcPts val="0"/>
              </a:spcAft>
            </a:pPr>
            <a:r>
              <a:rPr lang="zh-CN" altLang="en-US" dirty="0"/>
              <a:t>客户命令: </a:t>
            </a:r>
          </a:p>
          <a:p>
            <a:pPr lvl="2">
              <a:lnSpc>
                <a:spcPct val="120000"/>
              </a:lnSpc>
              <a:spcAft>
                <a:spcPts val="0"/>
              </a:spcAft>
            </a:pPr>
            <a:r>
              <a:rPr lang="zh-CN" altLang="en-US" dirty="0"/>
              <a:t>user: 用户名</a:t>
            </a:r>
          </a:p>
          <a:p>
            <a:pPr lvl="2">
              <a:lnSpc>
                <a:spcPct val="120000"/>
              </a:lnSpc>
              <a:spcAft>
                <a:spcPts val="0"/>
              </a:spcAft>
            </a:pPr>
            <a:r>
              <a:rPr lang="zh-CN" altLang="en-US" dirty="0"/>
              <a:t>pass: 密码</a:t>
            </a:r>
          </a:p>
          <a:p>
            <a:pPr lvl="1">
              <a:lnSpc>
                <a:spcPct val="120000"/>
              </a:lnSpc>
              <a:spcAft>
                <a:spcPts val="0"/>
              </a:spcAft>
            </a:pPr>
            <a:r>
              <a:rPr lang="zh-CN" altLang="en-US" dirty="0"/>
              <a:t>服务器响应</a:t>
            </a:r>
          </a:p>
          <a:p>
            <a:pPr lvl="2">
              <a:lnSpc>
                <a:spcPct val="120000"/>
              </a:lnSpc>
              <a:spcAft>
                <a:spcPts val="0"/>
              </a:spcAft>
            </a:pPr>
            <a:r>
              <a:rPr lang="zh-CN" altLang="en-US" dirty="0"/>
              <a:t>+OK</a:t>
            </a:r>
          </a:p>
          <a:p>
            <a:pPr lvl="2">
              <a:lnSpc>
                <a:spcPct val="120000"/>
              </a:lnSpc>
              <a:spcAft>
                <a:spcPts val="0"/>
              </a:spcAft>
            </a:pPr>
            <a:r>
              <a:rPr lang="zh-CN" altLang="en-US" dirty="0"/>
              <a:t>-ERR</a:t>
            </a:r>
          </a:p>
          <a:p>
            <a:pPr>
              <a:lnSpc>
                <a:spcPct val="120000"/>
              </a:lnSpc>
              <a:spcAft>
                <a:spcPts val="0"/>
              </a:spcAft>
            </a:pPr>
            <a:endParaRPr lang="zh-CN" altLang="en-US" dirty="0"/>
          </a:p>
        </p:txBody>
      </p:sp>
      <p:sp>
        <p:nvSpPr>
          <p:cNvPr id="6" name="灯片编号占位符 5"/>
          <p:cNvSpPr>
            <a:spLocks noGrp="1"/>
          </p:cNvSpPr>
          <p:nvPr>
            <p:ph type="sldNum" sz="quarter" idx="4294967295"/>
          </p:nvPr>
        </p:nvSpPr>
        <p:spPr/>
        <p:txBody>
          <a:bodyPr/>
          <a:lstStyle/>
          <a:p>
            <a:fld id="{8D4D1E41-7A09-AB4A-A4E1-09765ADA2698}" type="slidenum">
              <a:rPr kumimoji="1" lang="zh-CN" altLang="en-US" smtClean="0"/>
              <a:t>73</a:t>
            </a:fld>
            <a:endParaRPr kumimoji="1" lang="zh-CN" altLang="en-US" dirty="0"/>
          </a:p>
        </p:txBody>
      </p:sp>
      <p:sp>
        <p:nvSpPr>
          <p:cNvPr id="22" name="Text Box 5"/>
          <p:cNvSpPr txBox="1">
            <a:spLocks noChangeArrowheads="1"/>
          </p:cNvSpPr>
          <p:nvPr/>
        </p:nvSpPr>
        <p:spPr bwMode="auto">
          <a:xfrm>
            <a:off x="5772150" y="1861820"/>
            <a:ext cx="4436745" cy="2399665"/>
          </a:xfrm>
          <a:prstGeom prst="rect">
            <a:avLst/>
          </a:prstGeom>
          <a:noFill/>
          <a:ln w="9525">
            <a:noFill/>
            <a:miter lim="800000"/>
          </a:ln>
        </p:spPr>
        <p:txBody>
          <a:bodyPr wrap="none">
            <a:spAutoFit/>
          </a:bodyPr>
          <a:lstStyle/>
          <a:p>
            <a:pPr algn="l" eaLnBrk="0" hangingPunct="0">
              <a:lnSpc>
                <a:spcPct val="150000"/>
              </a:lnSpc>
              <a:spcBef>
                <a:spcPct val="0"/>
              </a:spcBef>
              <a:buClrTx/>
              <a:buFontTx/>
              <a:buNone/>
            </a:pPr>
            <a:r>
              <a:rPr lang="en-US" altLang="zh-CN" sz="2000">
                <a:latin typeface="微软雅黑" panose="020B0503020204020204" pitchFamily="34" charset="-122"/>
                <a:ea typeface="微软雅黑" panose="020B0503020204020204" pitchFamily="34" charset="-122"/>
              </a:rPr>
              <a:t>S: +OK POP3 server ready </a:t>
            </a:r>
          </a:p>
          <a:p>
            <a:pPr algn="l" eaLnBrk="0" hangingPunct="0">
              <a:lnSpc>
                <a:spcPct val="150000"/>
              </a:lnSpc>
              <a:spcBef>
                <a:spcPct val="0"/>
              </a:spcBef>
              <a:buClrTx/>
              <a:buFontTx/>
              <a:buNone/>
            </a:pPr>
            <a:r>
              <a:rPr lang="en-US" altLang="zh-CN" sz="2000">
                <a:latin typeface="微软雅黑" panose="020B0503020204020204" pitchFamily="34" charset="-122"/>
                <a:ea typeface="微软雅黑" panose="020B0503020204020204" pitchFamily="34" charset="-122"/>
              </a:rPr>
              <a:t>C: user bob </a:t>
            </a:r>
          </a:p>
          <a:p>
            <a:pPr algn="l" eaLnBrk="0" hangingPunct="0">
              <a:lnSpc>
                <a:spcPct val="150000"/>
              </a:lnSpc>
              <a:spcBef>
                <a:spcPct val="0"/>
              </a:spcBef>
              <a:buClrTx/>
              <a:buFontTx/>
              <a:buNone/>
            </a:pPr>
            <a:r>
              <a:rPr lang="en-US" altLang="zh-CN" sz="2000">
                <a:latin typeface="微软雅黑" panose="020B0503020204020204" pitchFamily="34" charset="-122"/>
                <a:ea typeface="微软雅黑" panose="020B0503020204020204" pitchFamily="34" charset="-122"/>
              </a:rPr>
              <a:t>S: +OK </a:t>
            </a:r>
          </a:p>
          <a:p>
            <a:pPr algn="l" eaLnBrk="0" hangingPunct="0">
              <a:lnSpc>
                <a:spcPct val="150000"/>
              </a:lnSpc>
              <a:spcBef>
                <a:spcPct val="0"/>
              </a:spcBef>
              <a:buClrTx/>
              <a:buFontTx/>
              <a:buNone/>
            </a:pPr>
            <a:r>
              <a:rPr lang="en-US" altLang="zh-CN" sz="2000">
                <a:latin typeface="微软雅黑" panose="020B0503020204020204" pitchFamily="34" charset="-122"/>
                <a:ea typeface="微软雅黑" panose="020B0503020204020204" pitchFamily="34" charset="-122"/>
              </a:rPr>
              <a:t>C: pass hungry </a:t>
            </a:r>
          </a:p>
          <a:p>
            <a:pPr algn="l" eaLnBrk="0" hangingPunct="0">
              <a:lnSpc>
                <a:spcPct val="150000"/>
              </a:lnSpc>
              <a:spcBef>
                <a:spcPct val="0"/>
              </a:spcBef>
              <a:buClrTx/>
              <a:buFontTx/>
              <a:buNone/>
            </a:pPr>
            <a:r>
              <a:rPr lang="en-US" altLang="zh-CN" sz="2000">
                <a:latin typeface="微软雅黑" panose="020B0503020204020204" pitchFamily="34" charset="-122"/>
                <a:ea typeface="微软雅黑" panose="020B0503020204020204" pitchFamily="34" charset="-122"/>
              </a:rPr>
              <a:t>S: +OK user successfully logged on</a:t>
            </a:r>
          </a:p>
        </p:txBody>
      </p:sp>
    </p:spTree>
    <p:extLst>
      <p:ext uri="{BB962C8B-B14F-4D97-AF65-F5344CB8AC3E}">
        <p14:creationId xmlns:p14="http://schemas.microsoft.com/office/powerpoint/2010/main" val="425178222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a:t>POP3的三个阶段</a:t>
            </a:r>
          </a:p>
        </p:txBody>
      </p:sp>
      <p:sp>
        <p:nvSpPr>
          <p:cNvPr id="3" name="内容占位符 2"/>
          <p:cNvSpPr>
            <a:spLocks noGrp="1"/>
          </p:cNvSpPr>
          <p:nvPr>
            <p:ph idx="1"/>
          </p:nvPr>
        </p:nvSpPr>
        <p:spPr/>
        <p:txBody>
          <a:bodyPr>
            <a:normAutofit/>
          </a:bodyPr>
          <a:lstStyle/>
          <a:p>
            <a:pPr>
              <a:lnSpc>
                <a:spcPct val="120000"/>
              </a:lnSpc>
              <a:spcAft>
                <a:spcPts val="0"/>
              </a:spcAft>
            </a:pPr>
            <a:r>
              <a:rPr lang="zh-CN" altLang="en-US"/>
              <a:t>事务处理阶段</a:t>
            </a:r>
          </a:p>
          <a:p>
            <a:pPr lvl="1">
              <a:lnSpc>
                <a:spcPct val="120000"/>
              </a:lnSpc>
              <a:spcAft>
                <a:spcPts val="0"/>
              </a:spcAft>
            </a:pPr>
            <a:r>
              <a:rPr lang="zh-CN" altLang="en-US"/>
              <a:t>list: 邮件列表</a:t>
            </a:r>
          </a:p>
          <a:p>
            <a:pPr lvl="1">
              <a:lnSpc>
                <a:spcPct val="120000"/>
              </a:lnSpc>
              <a:spcAft>
                <a:spcPts val="0"/>
              </a:spcAft>
            </a:pPr>
            <a:r>
              <a:rPr lang="zh-CN" altLang="en-US"/>
              <a:t>retr: 通过邮件号获取邮件</a:t>
            </a:r>
          </a:p>
          <a:p>
            <a:pPr lvl="1">
              <a:lnSpc>
                <a:spcPct val="120000"/>
              </a:lnSpc>
              <a:spcAft>
                <a:spcPts val="0"/>
              </a:spcAft>
            </a:pPr>
            <a:r>
              <a:rPr lang="zh-CN" altLang="en-US"/>
              <a:t>dele: 删除</a:t>
            </a:r>
          </a:p>
          <a:p>
            <a:pPr>
              <a:lnSpc>
                <a:spcPct val="120000"/>
              </a:lnSpc>
              <a:spcAft>
                <a:spcPts val="0"/>
              </a:spcAft>
            </a:pPr>
            <a:r>
              <a:rPr lang="zh-CN" altLang="en-US"/>
              <a:t>更新阶段</a:t>
            </a:r>
          </a:p>
          <a:p>
            <a:pPr lvl="1">
              <a:lnSpc>
                <a:spcPct val="120000"/>
              </a:lnSpc>
              <a:spcAft>
                <a:spcPts val="0"/>
              </a:spcAft>
            </a:pPr>
            <a:r>
              <a:rPr lang="zh-CN" altLang="en-US"/>
              <a:t>quit</a:t>
            </a:r>
          </a:p>
        </p:txBody>
      </p:sp>
      <p:sp>
        <p:nvSpPr>
          <p:cNvPr id="6" name="灯片编号占位符 5"/>
          <p:cNvSpPr>
            <a:spLocks noGrp="1"/>
          </p:cNvSpPr>
          <p:nvPr>
            <p:ph type="sldNum" sz="quarter" idx="4294967295"/>
          </p:nvPr>
        </p:nvSpPr>
        <p:spPr/>
        <p:txBody>
          <a:bodyPr/>
          <a:lstStyle/>
          <a:p>
            <a:fld id="{8D4D1E41-7A09-AB4A-A4E1-09765ADA2698}" type="slidenum">
              <a:rPr kumimoji="1" lang="zh-CN" altLang="en-US" smtClean="0"/>
              <a:t>74</a:t>
            </a:fld>
            <a:endParaRPr kumimoji="1" lang="zh-CN" altLang="en-US" dirty="0"/>
          </a:p>
        </p:txBody>
      </p:sp>
      <p:sp>
        <p:nvSpPr>
          <p:cNvPr id="123910" name="Text Box 4"/>
          <p:cNvSpPr txBox="1">
            <a:spLocks noChangeArrowheads="1"/>
          </p:cNvSpPr>
          <p:nvPr/>
        </p:nvSpPr>
        <p:spPr bwMode="auto">
          <a:xfrm>
            <a:off x="6579870" y="1298258"/>
            <a:ext cx="3954145" cy="5323205"/>
          </a:xfrm>
          <a:prstGeom prst="rect">
            <a:avLst/>
          </a:prstGeom>
          <a:noFill/>
          <a:ln w="9525">
            <a:noFill/>
            <a:miter lim="800000"/>
          </a:ln>
        </p:spPr>
        <p:txBody>
          <a:bodyPr wrap="none">
            <a:spAutoFit/>
          </a:bodyPr>
          <a:lstStyle/>
          <a:p>
            <a:pPr algn="l" eaLnBrk="0" fontAlgn="auto" hangingPunct="0">
              <a:lnSpc>
                <a:spcPct val="120000"/>
              </a:lnSpc>
              <a:spcBef>
                <a:spcPct val="0"/>
              </a:spcBef>
              <a:buClrTx/>
              <a:buFontTx/>
              <a:buNone/>
            </a:pPr>
            <a:r>
              <a:rPr lang="en-US" altLang="zh-CN" sz="2000">
                <a:latin typeface="微软雅黑" panose="020B0503020204020204" pitchFamily="34" charset="-122"/>
                <a:ea typeface="微软雅黑" panose="020B0503020204020204" pitchFamily="34" charset="-122"/>
              </a:rPr>
              <a:t>C: list </a:t>
            </a:r>
          </a:p>
          <a:p>
            <a:pPr algn="l" eaLnBrk="0" fontAlgn="auto" hangingPunct="0">
              <a:lnSpc>
                <a:spcPct val="120000"/>
              </a:lnSpc>
              <a:spcBef>
                <a:spcPct val="0"/>
              </a:spcBef>
              <a:buClrTx/>
              <a:buFontTx/>
              <a:buNone/>
            </a:pPr>
            <a:r>
              <a:rPr lang="en-US" altLang="zh-CN" sz="2000">
                <a:latin typeface="微软雅黑" panose="020B0503020204020204" pitchFamily="34" charset="-122"/>
                <a:ea typeface="微软雅黑" panose="020B0503020204020204" pitchFamily="34" charset="-122"/>
              </a:rPr>
              <a:t>S: 1 498 </a:t>
            </a:r>
          </a:p>
          <a:p>
            <a:pPr algn="l" eaLnBrk="0" fontAlgn="auto" hangingPunct="0">
              <a:lnSpc>
                <a:spcPct val="120000"/>
              </a:lnSpc>
              <a:spcBef>
                <a:spcPct val="0"/>
              </a:spcBef>
              <a:buClrTx/>
              <a:buFontTx/>
              <a:buNone/>
            </a:pPr>
            <a:r>
              <a:rPr lang="en-US" altLang="zh-CN" sz="2000">
                <a:latin typeface="微软雅黑" panose="020B0503020204020204" pitchFamily="34" charset="-122"/>
                <a:ea typeface="微软雅黑" panose="020B0503020204020204" pitchFamily="34" charset="-122"/>
              </a:rPr>
              <a:t>S: 2 912 </a:t>
            </a:r>
          </a:p>
          <a:p>
            <a:pPr algn="l" eaLnBrk="0" fontAlgn="auto" hangingPunct="0">
              <a:lnSpc>
                <a:spcPct val="120000"/>
              </a:lnSpc>
              <a:spcBef>
                <a:spcPct val="0"/>
              </a:spcBef>
              <a:buClrTx/>
              <a:buFontTx/>
              <a:buNone/>
            </a:pPr>
            <a:r>
              <a:rPr lang="en-US" altLang="zh-CN" sz="2000">
                <a:latin typeface="微软雅黑" panose="020B0503020204020204" pitchFamily="34" charset="-122"/>
                <a:ea typeface="微软雅黑" panose="020B0503020204020204" pitchFamily="34" charset="-122"/>
              </a:rPr>
              <a:t>S: . </a:t>
            </a:r>
          </a:p>
          <a:p>
            <a:pPr algn="l" eaLnBrk="0" fontAlgn="auto" hangingPunct="0">
              <a:lnSpc>
                <a:spcPct val="120000"/>
              </a:lnSpc>
              <a:spcBef>
                <a:spcPct val="0"/>
              </a:spcBef>
              <a:buClrTx/>
              <a:buFontTx/>
              <a:buNone/>
            </a:pPr>
            <a:r>
              <a:rPr lang="en-US" altLang="zh-CN" sz="2000">
                <a:latin typeface="微软雅黑" panose="020B0503020204020204" pitchFamily="34" charset="-122"/>
                <a:ea typeface="微软雅黑" panose="020B0503020204020204" pitchFamily="34" charset="-122"/>
              </a:rPr>
              <a:t>C: retr 1 </a:t>
            </a:r>
          </a:p>
          <a:p>
            <a:pPr algn="l" eaLnBrk="0" fontAlgn="auto" hangingPunct="0">
              <a:lnSpc>
                <a:spcPct val="120000"/>
              </a:lnSpc>
              <a:spcBef>
                <a:spcPct val="0"/>
              </a:spcBef>
              <a:buClrTx/>
              <a:buFontTx/>
              <a:buNone/>
            </a:pPr>
            <a:r>
              <a:rPr lang="en-US" altLang="zh-CN" sz="2000">
                <a:latin typeface="微软雅黑" panose="020B0503020204020204" pitchFamily="34" charset="-122"/>
                <a:ea typeface="微软雅黑" panose="020B0503020204020204" pitchFamily="34" charset="-122"/>
              </a:rPr>
              <a:t>S: &lt;message 1 contents&gt;</a:t>
            </a:r>
          </a:p>
          <a:p>
            <a:pPr algn="l" eaLnBrk="0" fontAlgn="auto" hangingPunct="0">
              <a:lnSpc>
                <a:spcPct val="120000"/>
              </a:lnSpc>
              <a:spcBef>
                <a:spcPct val="0"/>
              </a:spcBef>
              <a:buClrTx/>
              <a:buFontTx/>
              <a:buNone/>
            </a:pPr>
            <a:r>
              <a:rPr lang="en-US" altLang="zh-CN" sz="2000">
                <a:latin typeface="微软雅黑" panose="020B0503020204020204" pitchFamily="34" charset="-122"/>
                <a:ea typeface="微软雅黑" panose="020B0503020204020204" pitchFamily="34" charset="-122"/>
              </a:rPr>
              <a:t>S: . </a:t>
            </a:r>
          </a:p>
          <a:p>
            <a:pPr algn="l" eaLnBrk="0" fontAlgn="auto" hangingPunct="0">
              <a:lnSpc>
                <a:spcPct val="120000"/>
              </a:lnSpc>
              <a:spcBef>
                <a:spcPct val="0"/>
              </a:spcBef>
              <a:buClrTx/>
              <a:buFontTx/>
              <a:buNone/>
            </a:pPr>
            <a:r>
              <a:rPr lang="en-US" altLang="zh-CN" sz="2000">
                <a:latin typeface="微软雅黑" panose="020B0503020204020204" pitchFamily="34" charset="-122"/>
                <a:ea typeface="微软雅黑" panose="020B0503020204020204" pitchFamily="34" charset="-122"/>
              </a:rPr>
              <a:t>C: dele 1 </a:t>
            </a:r>
          </a:p>
          <a:p>
            <a:pPr algn="l" eaLnBrk="0" fontAlgn="auto" hangingPunct="0">
              <a:lnSpc>
                <a:spcPct val="120000"/>
              </a:lnSpc>
              <a:spcBef>
                <a:spcPct val="0"/>
              </a:spcBef>
              <a:buClrTx/>
              <a:buFontTx/>
              <a:buNone/>
            </a:pPr>
            <a:r>
              <a:rPr lang="en-US" altLang="zh-CN" sz="2000">
                <a:latin typeface="微软雅黑" panose="020B0503020204020204" pitchFamily="34" charset="-122"/>
                <a:ea typeface="微软雅黑" panose="020B0503020204020204" pitchFamily="34" charset="-122"/>
              </a:rPr>
              <a:t>C: retr 2 </a:t>
            </a:r>
          </a:p>
          <a:p>
            <a:pPr algn="l" eaLnBrk="0" fontAlgn="auto" hangingPunct="0">
              <a:lnSpc>
                <a:spcPct val="120000"/>
              </a:lnSpc>
              <a:spcBef>
                <a:spcPct val="0"/>
              </a:spcBef>
              <a:buClrTx/>
              <a:buFontTx/>
              <a:buNone/>
            </a:pPr>
            <a:r>
              <a:rPr lang="en-US" altLang="zh-CN" sz="2000">
                <a:latin typeface="微软雅黑" panose="020B0503020204020204" pitchFamily="34" charset="-122"/>
                <a:ea typeface="微软雅黑" panose="020B0503020204020204" pitchFamily="34" charset="-122"/>
              </a:rPr>
              <a:t>S: &lt;message 1 contents&gt;</a:t>
            </a:r>
          </a:p>
          <a:p>
            <a:pPr algn="l" eaLnBrk="0" fontAlgn="auto" hangingPunct="0">
              <a:lnSpc>
                <a:spcPct val="120000"/>
              </a:lnSpc>
              <a:spcBef>
                <a:spcPct val="0"/>
              </a:spcBef>
              <a:buClrTx/>
              <a:buFontTx/>
              <a:buNone/>
            </a:pPr>
            <a:r>
              <a:rPr lang="en-US" altLang="zh-CN" sz="2000">
                <a:latin typeface="微软雅黑" panose="020B0503020204020204" pitchFamily="34" charset="-122"/>
                <a:ea typeface="微软雅黑" panose="020B0503020204020204" pitchFamily="34" charset="-122"/>
              </a:rPr>
              <a:t>S: . </a:t>
            </a:r>
          </a:p>
          <a:p>
            <a:pPr algn="l" eaLnBrk="0" fontAlgn="auto" hangingPunct="0">
              <a:lnSpc>
                <a:spcPct val="120000"/>
              </a:lnSpc>
              <a:spcBef>
                <a:spcPct val="0"/>
              </a:spcBef>
              <a:buClrTx/>
              <a:buFontTx/>
              <a:buNone/>
            </a:pPr>
            <a:r>
              <a:rPr lang="en-US" altLang="zh-CN" sz="2000">
                <a:latin typeface="微软雅黑" panose="020B0503020204020204" pitchFamily="34" charset="-122"/>
                <a:ea typeface="微软雅黑" panose="020B0503020204020204" pitchFamily="34" charset="-122"/>
              </a:rPr>
              <a:t>C: dele 2 </a:t>
            </a:r>
          </a:p>
          <a:p>
            <a:pPr algn="l" eaLnBrk="0" fontAlgn="auto" hangingPunct="0">
              <a:lnSpc>
                <a:spcPct val="120000"/>
              </a:lnSpc>
              <a:spcBef>
                <a:spcPct val="20000"/>
              </a:spcBef>
              <a:buClrTx/>
              <a:buFontTx/>
              <a:buNone/>
            </a:pPr>
            <a:r>
              <a:rPr lang="en-US" altLang="zh-CN" sz="2000">
                <a:latin typeface="微软雅黑" panose="020B0503020204020204" pitchFamily="34" charset="-122"/>
                <a:ea typeface="微软雅黑" panose="020B0503020204020204" pitchFamily="34" charset="-122"/>
              </a:rPr>
              <a:t>C: quit </a:t>
            </a:r>
          </a:p>
          <a:p>
            <a:pPr algn="l" eaLnBrk="0" fontAlgn="auto" hangingPunct="0">
              <a:lnSpc>
                <a:spcPct val="120000"/>
              </a:lnSpc>
              <a:spcBef>
                <a:spcPct val="0"/>
              </a:spcBef>
              <a:buClrTx/>
              <a:buFontTx/>
              <a:buNone/>
            </a:pPr>
            <a:r>
              <a:rPr lang="en-US" altLang="zh-CN" sz="2000">
                <a:latin typeface="微软雅黑" panose="020B0503020204020204" pitchFamily="34" charset="-122"/>
                <a:ea typeface="微软雅黑" panose="020B0503020204020204" pitchFamily="34" charset="-122"/>
              </a:rPr>
              <a:t>S: +OK POP3 server signing off</a:t>
            </a:r>
          </a:p>
        </p:txBody>
      </p:sp>
      <p:sp>
        <p:nvSpPr>
          <p:cNvPr id="123914" name="Freeform 8"/>
          <p:cNvSpPr/>
          <p:nvPr/>
        </p:nvSpPr>
        <p:spPr bwMode="auto">
          <a:xfrm>
            <a:off x="6125210" y="1558290"/>
            <a:ext cx="401320" cy="4013835"/>
          </a:xfrm>
          <a:custGeom>
            <a:avLst/>
            <a:gdLst>
              <a:gd name="T0" fmla="*/ 2147483647 w 234"/>
              <a:gd name="T1" fmla="*/ 0 h 918"/>
              <a:gd name="T2" fmla="*/ 0 w 234"/>
              <a:gd name="T3" fmla="*/ 0 h 918"/>
              <a:gd name="T4" fmla="*/ 0 w 234"/>
              <a:gd name="T5" fmla="*/ 2147483647 h 918"/>
              <a:gd name="T6" fmla="*/ 2147483647 w 234"/>
              <a:gd name="T7" fmla="*/ 2147483647 h 918"/>
              <a:gd name="T8" fmla="*/ 0 60000 65536"/>
              <a:gd name="T9" fmla="*/ 0 60000 65536"/>
              <a:gd name="T10" fmla="*/ 0 60000 65536"/>
              <a:gd name="T11" fmla="*/ 0 60000 65536"/>
              <a:gd name="T12" fmla="*/ 0 w 234"/>
              <a:gd name="T13" fmla="*/ 0 h 918"/>
              <a:gd name="T14" fmla="*/ 234 w 234"/>
              <a:gd name="T15" fmla="*/ 918 h 918"/>
            </a:gdLst>
            <a:ahLst/>
            <a:cxnLst>
              <a:cxn ang="T8">
                <a:pos x="T0" y="T1"/>
              </a:cxn>
              <a:cxn ang="T9">
                <a:pos x="T2" y="T3"/>
              </a:cxn>
              <a:cxn ang="T10">
                <a:pos x="T4" y="T5"/>
              </a:cxn>
              <a:cxn ang="T11">
                <a:pos x="T6" y="T7"/>
              </a:cxn>
            </a:cxnLst>
            <a:rect l="T12" t="T13" r="T14" b="T15"/>
            <a:pathLst>
              <a:path w="234" h="918">
                <a:moveTo>
                  <a:pt x="234" y="0"/>
                </a:moveTo>
                <a:lnTo>
                  <a:pt x="0" y="0"/>
                </a:lnTo>
                <a:lnTo>
                  <a:pt x="0" y="918"/>
                </a:lnTo>
                <a:lnTo>
                  <a:pt x="228" y="918"/>
                </a:lnTo>
              </a:path>
            </a:pathLst>
          </a:custGeom>
          <a:noFill/>
          <a:ln w="19050">
            <a:solidFill>
              <a:srgbClr val="FF0000"/>
            </a:solidFill>
            <a:round/>
          </a:ln>
        </p:spPr>
        <p:txBody>
          <a:bodyPr wrap="none" anchor="ctr"/>
          <a:lstStyle/>
          <a:p>
            <a:endParaRPr lang="zh-CN" altLang="en-US"/>
          </a:p>
        </p:txBody>
      </p:sp>
      <p:sp>
        <p:nvSpPr>
          <p:cNvPr id="123915" name="Line 9"/>
          <p:cNvSpPr>
            <a:spLocks noChangeShapeType="1"/>
          </p:cNvSpPr>
          <p:nvPr/>
        </p:nvSpPr>
        <p:spPr bwMode="auto">
          <a:xfrm>
            <a:off x="3471545" y="1937385"/>
            <a:ext cx="2538730" cy="1038860"/>
          </a:xfrm>
          <a:prstGeom prst="line">
            <a:avLst/>
          </a:prstGeom>
          <a:noFill/>
          <a:ln w="19050">
            <a:solidFill>
              <a:srgbClr val="FF0000"/>
            </a:solidFill>
            <a:round/>
            <a:tailEnd type="triangle" w="med" len="med"/>
          </a:ln>
        </p:spPr>
        <p:txBody>
          <a:bodyPr wrap="none" anchor="ctr"/>
          <a:lstStyle/>
          <a:p>
            <a:endParaRPr lang="zh-CN" altLang="en-US"/>
          </a:p>
        </p:txBody>
      </p:sp>
      <p:sp>
        <p:nvSpPr>
          <p:cNvPr id="123916" name="Freeform 10"/>
          <p:cNvSpPr/>
          <p:nvPr/>
        </p:nvSpPr>
        <p:spPr bwMode="auto">
          <a:xfrm>
            <a:off x="6129655" y="5930265"/>
            <a:ext cx="371475" cy="457200"/>
          </a:xfrm>
          <a:custGeom>
            <a:avLst/>
            <a:gdLst>
              <a:gd name="T0" fmla="*/ 2147483647 w 234"/>
              <a:gd name="T1" fmla="*/ 0 h 918"/>
              <a:gd name="T2" fmla="*/ 0 w 234"/>
              <a:gd name="T3" fmla="*/ 0 h 918"/>
              <a:gd name="T4" fmla="*/ 0 w 234"/>
              <a:gd name="T5" fmla="*/ 2147483647 h 918"/>
              <a:gd name="T6" fmla="*/ 2147483647 w 234"/>
              <a:gd name="T7" fmla="*/ 2147483647 h 918"/>
              <a:gd name="T8" fmla="*/ 0 60000 65536"/>
              <a:gd name="T9" fmla="*/ 0 60000 65536"/>
              <a:gd name="T10" fmla="*/ 0 60000 65536"/>
              <a:gd name="T11" fmla="*/ 0 60000 65536"/>
              <a:gd name="T12" fmla="*/ 0 w 234"/>
              <a:gd name="T13" fmla="*/ 0 h 918"/>
              <a:gd name="T14" fmla="*/ 234 w 234"/>
              <a:gd name="T15" fmla="*/ 918 h 918"/>
            </a:gdLst>
            <a:ahLst/>
            <a:cxnLst>
              <a:cxn ang="T8">
                <a:pos x="T0" y="T1"/>
              </a:cxn>
              <a:cxn ang="T9">
                <a:pos x="T2" y="T3"/>
              </a:cxn>
              <a:cxn ang="T10">
                <a:pos x="T4" y="T5"/>
              </a:cxn>
              <a:cxn ang="T11">
                <a:pos x="T6" y="T7"/>
              </a:cxn>
            </a:cxnLst>
            <a:rect l="T12" t="T13" r="T14" b="T15"/>
            <a:pathLst>
              <a:path w="234" h="918">
                <a:moveTo>
                  <a:pt x="234" y="0"/>
                </a:moveTo>
                <a:lnTo>
                  <a:pt x="0" y="0"/>
                </a:lnTo>
                <a:lnTo>
                  <a:pt x="0" y="918"/>
                </a:lnTo>
                <a:lnTo>
                  <a:pt x="228" y="918"/>
                </a:lnTo>
              </a:path>
            </a:pathLst>
          </a:custGeom>
          <a:noFill/>
          <a:ln w="19050">
            <a:solidFill>
              <a:srgbClr val="FF0000"/>
            </a:solidFill>
            <a:round/>
          </a:ln>
        </p:spPr>
        <p:txBody>
          <a:bodyPr wrap="none" anchor="ctr"/>
          <a:lstStyle/>
          <a:p>
            <a:endParaRPr lang="zh-CN" altLang="en-US"/>
          </a:p>
        </p:txBody>
      </p:sp>
      <p:sp>
        <p:nvSpPr>
          <p:cNvPr id="123917" name="Line 11"/>
          <p:cNvSpPr>
            <a:spLocks noChangeShapeType="1"/>
          </p:cNvSpPr>
          <p:nvPr/>
        </p:nvSpPr>
        <p:spPr bwMode="auto">
          <a:xfrm>
            <a:off x="2773680" y="4167505"/>
            <a:ext cx="3325495" cy="1844040"/>
          </a:xfrm>
          <a:prstGeom prst="line">
            <a:avLst/>
          </a:prstGeom>
          <a:noFill/>
          <a:ln w="19050">
            <a:solidFill>
              <a:srgbClr val="FF0000"/>
            </a:solidFill>
            <a:round/>
            <a:tailEnd type="triangle" w="med" len="med"/>
          </a:ln>
        </p:spPr>
        <p:txBody>
          <a:bodyPr wrap="none" anchor="ctr"/>
          <a:lstStyle/>
          <a:p>
            <a:endParaRPr lang="zh-CN" altLang="en-US"/>
          </a:p>
        </p:txBody>
      </p:sp>
    </p:spTree>
    <p:extLst>
      <p:ext uri="{BB962C8B-B14F-4D97-AF65-F5344CB8AC3E}">
        <p14:creationId xmlns:p14="http://schemas.microsoft.com/office/powerpoint/2010/main" val="169751887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POP3 命令与响应</a:t>
            </a:r>
          </a:p>
        </p:txBody>
      </p:sp>
      <p:sp>
        <p:nvSpPr>
          <p:cNvPr id="3" name="内容占位符 2"/>
          <p:cNvSpPr>
            <a:spLocks noGrp="1"/>
          </p:cNvSpPr>
          <p:nvPr>
            <p:ph idx="1"/>
          </p:nvPr>
        </p:nvSpPr>
        <p:spPr/>
        <p:txBody>
          <a:bodyPr>
            <a:normAutofit fontScale="95000"/>
          </a:bodyPr>
          <a:lstStyle/>
          <a:p>
            <a:pPr>
              <a:lnSpc>
                <a:spcPct val="100000"/>
              </a:lnSpc>
              <a:spcAft>
                <a:spcPts val="0"/>
              </a:spcAft>
            </a:pPr>
            <a:r>
              <a:rPr lang="zh-CN" altLang="en-US" dirty="0"/>
              <a:t>POP3最小命令集</a:t>
            </a:r>
          </a:p>
          <a:p>
            <a:pPr lvl="1">
              <a:lnSpc>
                <a:spcPct val="100000"/>
              </a:lnSpc>
              <a:spcAft>
                <a:spcPts val="0"/>
              </a:spcAft>
            </a:pPr>
            <a:r>
              <a:rPr lang="zh-CN" altLang="en-US" dirty="0"/>
              <a:t>USER name</a:t>
            </a:r>
          </a:p>
          <a:p>
            <a:pPr lvl="1">
              <a:lnSpc>
                <a:spcPct val="100000"/>
              </a:lnSpc>
              <a:spcAft>
                <a:spcPts val="0"/>
              </a:spcAft>
            </a:pPr>
            <a:r>
              <a:rPr lang="zh-CN" altLang="en-US" dirty="0"/>
              <a:t>PASS string</a:t>
            </a:r>
          </a:p>
          <a:p>
            <a:pPr lvl="1">
              <a:lnSpc>
                <a:spcPct val="100000"/>
              </a:lnSpc>
              <a:spcAft>
                <a:spcPts val="0"/>
              </a:spcAft>
            </a:pPr>
            <a:r>
              <a:rPr lang="zh-CN" altLang="en-US" dirty="0"/>
              <a:t>QUIT</a:t>
            </a:r>
          </a:p>
          <a:p>
            <a:pPr lvl="1">
              <a:lnSpc>
                <a:spcPct val="100000"/>
              </a:lnSpc>
              <a:spcAft>
                <a:spcPts val="0"/>
              </a:spcAft>
            </a:pPr>
            <a:r>
              <a:rPr lang="zh-CN" altLang="en-US" dirty="0"/>
              <a:t>STAT</a:t>
            </a:r>
          </a:p>
          <a:p>
            <a:pPr lvl="1">
              <a:lnSpc>
                <a:spcPct val="100000"/>
              </a:lnSpc>
              <a:spcAft>
                <a:spcPts val="0"/>
              </a:spcAft>
            </a:pPr>
            <a:r>
              <a:rPr lang="zh-CN" altLang="en-US" dirty="0"/>
              <a:t>LIST [msg]</a:t>
            </a:r>
          </a:p>
          <a:p>
            <a:pPr lvl="1">
              <a:lnSpc>
                <a:spcPct val="100000"/>
              </a:lnSpc>
              <a:spcAft>
                <a:spcPts val="0"/>
              </a:spcAft>
            </a:pPr>
            <a:r>
              <a:rPr lang="zh-CN" altLang="en-US" dirty="0"/>
              <a:t>RETR msg</a:t>
            </a:r>
          </a:p>
          <a:p>
            <a:pPr lvl="1">
              <a:lnSpc>
                <a:spcPct val="100000"/>
              </a:lnSpc>
              <a:spcAft>
                <a:spcPts val="0"/>
              </a:spcAft>
            </a:pPr>
            <a:r>
              <a:rPr lang="zh-CN" altLang="en-US" dirty="0"/>
              <a:t>DELE msg</a:t>
            </a:r>
          </a:p>
          <a:p>
            <a:pPr lvl="1">
              <a:lnSpc>
                <a:spcPct val="100000"/>
              </a:lnSpc>
              <a:spcAft>
                <a:spcPts val="0"/>
              </a:spcAft>
            </a:pPr>
            <a:r>
              <a:rPr lang="zh-CN" altLang="en-US" dirty="0"/>
              <a:t>NOOP</a:t>
            </a:r>
          </a:p>
          <a:p>
            <a:pPr lvl="1">
              <a:lnSpc>
                <a:spcPct val="100000"/>
              </a:lnSpc>
              <a:spcAft>
                <a:spcPts val="0"/>
              </a:spcAft>
            </a:pPr>
            <a:r>
              <a:rPr lang="zh-CN" altLang="en-US" dirty="0"/>
              <a:t>RSET</a:t>
            </a:r>
          </a:p>
          <a:p>
            <a:pPr lvl="1">
              <a:lnSpc>
                <a:spcPct val="100000"/>
              </a:lnSpc>
              <a:spcAft>
                <a:spcPts val="0"/>
              </a:spcAft>
            </a:pPr>
            <a:r>
              <a:rPr lang="zh-CN" altLang="en-US" dirty="0"/>
              <a:t>QUIT</a:t>
            </a:r>
          </a:p>
        </p:txBody>
      </p:sp>
      <p:sp>
        <p:nvSpPr>
          <p:cNvPr id="6" name="灯片编号占位符 5"/>
          <p:cNvSpPr>
            <a:spLocks noGrp="1"/>
          </p:cNvSpPr>
          <p:nvPr>
            <p:ph type="sldNum" sz="quarter" idx="4294967295"/>
          </p:nvPr>
        </p:nvSpPr>
        <p:spPr/>
        <p:txBody>
          <a:bodyPr/>
          <a:lstStyle/>
          <a:p>
            <a:fld id="{8D4D1E41-7A09-AB4A-A4E1-09765ADA2698}" type="slidenum">
              <a:rPr kumimoji="1" lang="zh-CN" altLang="en-US" smtClean="0"/>
              <a:t>75</a:t>
            </a:fld>
            <a:endParaRPr kumimoji="1" lang="zh-CN" altLang="en-US" dirty="0"/>
          </a:p>
        </p:txBody>
      </p:sp>
      <p:sp>
        <p:nvSpPr>
          <p:cNvPr id="7" name="内容占位符 2"/>
          <p:cNvSpPr>
            <a:spLocks noGrp="1"/>
          </p:cNvSpPr>
          <p:nvPr/>
        </p:nvSpPr>
        <p:spPr>
          <a:xfrm>
            <a:off x="5818505" y="1510665"/>
            <a:ext cx="5569585" cy="3281045"/>
          </a:xfrm>
          <a:prstGeom prst="rect">
            <a:avLst/>
          </a:prstGeom>
        </p:spPr>
        <p:txBody>
          <a:bodyPr vert="horz" lIns="91440" tIns="45720" rIns="91440" bIns="45720" rtlCol="0">
            <a:normAutofit fontScale="87500" lnSpcReduction="10000"/>
          </a:bodyPr>
          <a:lstStyle>
            <a:lvl1pPr marL="360680" indent="-36068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Aft>
                <a:spcPts val="0"/>
              </a:spcAft>
            </a:pPr>
            <a:r>
              <a:rPr lang="zh-CN" altLang="en-US" dirty="0"/>
              <a:t>可选的POP3命令</a:t>
            </a:r>
          </a:p>
          <a:p>
            <a:pPr lvl="1">
              <a:lnSpc>
                <a:spcPct val="100000"/>
              </a:lnSpc>
              <a:spcAft>
                <a:spcPts val="0"/>
              </a:spcAft>
            </a:pPr>
            <a:r>
              <a:rPr lang="zh-CN" altLang="en-US" dirty="0"/>
              <a:t>APOP name digest </a:t>
            </a:r>
          </a:p>
          <a:p>
            <a:pPr lvl="1">
              <a:lnSpc>
                <a:spcPct val="100000"/>
              </a:lnSpc>
              <a:spcAft>
                <a:spcPts val="0"/>
              </a:spcAft>
            </a:pPr>
            <a:r>
              <a:rPr lang="zh-CN" altLang="en-US" dirty="0"/>
              <a:t>TOP   msg n</a:t>
            </a:r>
          </a:p>
          <a:p>
            <a:pPr lvl="1">
              <a:lnSpc>
                <a:spcPct val="100000"/>
              </a:lnSpc>
              <a:spcAft>
                <a:spcPts val="0"/>
              </a:spcAft>
            </a:pPr>
            <a:r>
              <a:rPr lang="zh-CN" altLang="en-US" dirty="0"/>
              <a:t>UIDL [msg]</a:t>
            </a:r>
          </a:p>
          <a:p>
            <a:pPr>
              <a:lnSpc>
                <a:spcPct val="100000"/>
              </a:lnSpc>
              <a:spcAft>
                <a:spcPts val="0"/>
              </a:spcAft>
            </a:pPr>
            <a:endParaRPr lang="zh-CN" altLang="en-US" dirty="0"/>
          </a:p>
          <a:p>
            <a:pPr>
              <a:lnSpc>
                <a:spcPct val="100000"/>
              </a:lnSpc>
              <a:spcAft>
                <a:spcPts val="0"/>
              </a:spcAft>
            </a:pPr>
            <a:r>
              <a:rPr lang="zh-CN" altLang="en-US" dirty="0"/>
              <a:t>POP3命令响应</a:t>
            </a:r>
          </a:p>
          <a:p>
            <a:pPr lvl="1">
              <a:lnSpc>
                <a:spcPct val="100000"/>
              </a:lnSpc>
              <a:spcAft>
                <a:spcPts val="0"/>
              </a:spcAft>
            </a:pPr>
            <a:r>
              <a:rPr lang="zh-CN" altLang="en-US" dirty="0"/>
              <a:t>+OK</a:t>
            </a:r>
          </a:p>
          <a:p>
            <a:pPr lvl="1">
              <a:lnSpc>
                <a:spcPct val="100000"/>
              </a:lnSpc>
              <a:spcAft>
                <a:spcPts val="0"/>
              </a:spcAft>
            </a:pPr>
            <a:r>
              <a:rPr lang="zh-CN" altLang="en-US" dirty="0"/>
              <a:t>-ERR</a:t>
            </a:r>
          </a:p>
        </p:txBody>
      </p:sp>
    </p:spTree>
    <p:extLst>
      <p:ext uri="{BB962C8B-B14F-4D97-AF65-F5344CB8AC3E}">
        <p14:creationId xmlns:p14="http://schemas.microsoft.com/office/powerpoint/2010/main" val="398745785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IMAP</a:t>
            </a:r>
          </a:p>
        </p:txBody>
      </p:sp>
      <p:sp>
        <p:nvSpPr>
          <p:cNvPr id="3" name="内容占位符 2"/>
          <p:cNvSpPr>
            <a:spLocks noGrp="1"/>
          </p:cNvSpPr>
          <p:nvPr>
            <p:ph idx="1"/>
          </p:nvPr>
        </p:nvSpPr>
        <p:spPr/>
        <p:txBody>
          <a:bodyPr/>
          <a:lstStyle/>
          <a:p>
            <a:pPr>
              <a:lnSpc>
                <a:spcPct val="120000"/>
              </a:lnSpc>
              <a:spcAft>
                <a:spcPts val="0"/>
              </a:spcAft>
            </a:pPr>
            <a:r>
              <a:rPr lang="zh-CN" altLang="en-US" dirty="0"/>
              <a:t>IMAP—Internet邮件访问协议</a:t>
            </a:r>
            <a:r>
              <a:rPr lang="en-US" altLang="zh-CN" dirty="0"/>
              <a:t>[RFC 2060]</a:t>
            </a:r>
            <a:endParaRPr lang="zh-CN" altLang="en-US" dirty="0"/>
          </a:p>
          <a:p>
            <a:pPr lvl="1">
              <a:lnSpc>
                <a:spcPct val="120000"/>
              </a:lnSpc>
              <a:spcAft>
                <a:spcPts val="0"/>
              </a:spcAft>
            </a:pPr>
            <a:r>
              <a:rPr lang="zh-CN" altLang="en-US" dirty="0"/>
              <a:t>用于最终交付的主要协议</a:t>
            </a:r>
          </a:p>
          <a:p>
            <a:pPr lvl="1">
              <a:lnSpc>
                <a:spcPct val="120000"/>
              </a:lnSpc>
              <a:spcAft>
                <a:spcPts val="0"/>
              </a:spcAft>
            </a:pPr>
            <a:r>
              <a:rPr lang="zh-CN" altLang="en-US" dirty="0"/>
              <a:t>IMAP是较早使用的最终交付协议—POP3(邮局协议，版本3)的改进版</a:t>
            </a:r>
          </a:p>
          <a:p>
            <a:pPr lvl="1">
              <a:lnSpc>
                <a:spcPct val="120000"/>
              </a:lnSpc>
              <a:spcAft>
                <a:spcPts val="0"/>
              </a:spcAft>
            </a:pPr>
            <a:r>
              <a:rPr lang="zh-CN" altLang="en-US" dirty="0"/>
              <a:t>邮件服务器运行侦听端口143的IMAP服务器</a:t>
            </a:r>
          </a:p>
          <a:p>
            <a:pPr lvl="1">
              <a:lnSpc>
                <a:spcPct val="120000"/>
              </a:lnSpc>
              <a:spcAft>
                <a:spcPts val="0"/>
              </a:spcAft>
            </a:pPr>
            <a:r>
              <a:rPr lang="zh-CN" altLang="en-US" dirty="0"/>
              <a:t>用户代理运行一个IMAP客户端</a:t>
            </a:r>
          </a:p>
          <a:p>
            <a:pPr lvl="1">
              <a:lnSpc>
                <a:spcPct val="120000"/>
              </a:lnSpc>
              <a:spcAft>
                <a:spcPts val="0"/>
              </a:spcAft>
            </a:pPr>
            <a:r>
              <a:rPr lang="zh-CN" altLang="en-US" dirty="0"/>
              <a:t>客户端连接到服务器并开始发出命令</a:t>
            </a:r>
          </a:p>
        </p:txBody>
      </p:sp>
      <p:sp>
        <p:nvSpPr>
          <p:cNvPr id="6" name="灯片编号占位符 5"/>
          <p:cNvSpPr>
            <a:spLocks noGrp="1"/>
          </p:cNvSpPr>
          <p:nvPr>
            <p:ph type="sldNum" sz="quarter" idx="4294967295"/>
          </p:nvPr>
        </p:nvSpPr>
        <p:spPr/>
        <p:txBody>
          <a:bodyPr/>
          <a:lstStyle/>
          <a:p>
            <a:fld id="{8D4D1E41-7A09-AB4A-A4E1-09765ADA2698}" type="slidenum">
              <a:rPr kumimoji="1" lang="zh-CN" altLang="en-US" smtClean="0"/>
              <a:t>76</a:t>
            </a:fld>
            <a:endParaRPr kumimoji="1" lang="zh-CN" altLang="en-US" dirty="0"/>
          </a:p>
        </p:txBody>
      </p:sp>
    </p:spTree>
    <p:extLst>
      <p:ext uri="{BB962C8B-B14F-4D97-AF65-F5344CB8AC3E}">
        <p14:creationId xmlns:p14="http://schemas.microsoft.com/office/powerpoint/2010/main" val="144868639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IMAP特性</a:t>
            </a:r>
          </a:p>
        </p:txBody>
      </p:sp>
      <p:sp>
        <p:nvSpPr>
          <p:cNvPr id="3" name="内容占位符 2"/>
          <p:cNvSpPr>
            <a:spLocks noGrp="1"/>
          </p:cNvSpPr>
          <p:nvPr>
            <p:ph idx="1"/>
          </p:nvPr>
        </p:nvSpPr>
        <p:spPr/>
        <p:txBody>
          <a:bodyPr>
            <a:normAutofit fontScale="97500"/>
          </a:bodyPr>
          <a:lstStyle/>
          <a:p>
            <a:pPr algn="just">
              <a:lnSpc>
                <a:spcPct val="120000"/>
              </a:lnSpc>
              <a:spcAft>
                <a:spcPts val="0"/>
              </a:spcAft>
            </a:pPr>
            <a:r>
              <a:rPr dirty="0"/>
              <a:t>IMAP</a:t>
            </a:r>
            <a:r>
              <a:rPr lang="zh-CN" altLang="en-US" dirty="0"/>
              <a:t>允许</a:t>
            </a:r>
            <a:r>
              <a:rPr dirty="0" err="1"/>
              <a:t>用户在不同的地方使用不同的计算机随时上网阅读和处理自己的邮件</a:t>
            </a:r>
            <a:endParaRPr dirty="0"/>
          </a:p>
          <a:p>
            <a:pPr algn="just">
              <a:lnSpc>
                <a:spcPct val="120000"/>
              </a:lnSpc>
              <a:spcAft>
                <a:spcPts val="0"/>
              </a:spcAft>
            </a:pPr>
            <a:r>
              <a:rPr dirty="0" err="1"/>
              <a:t>IMAP服务器把</a:t>
            </a:r>
            <a:r>
              <a:rPr dirty="0" err="1">
                <a:solidFill>
                  <a:srgbClr val="7030A0"/>
                </a:solidFill>
              </a:rPr>
              <a:t>每个</a:t>
            </a:r>
            <a:r>
              <a:rPr lang="zh-CN" dirty="0">
                <a:solidFill>
                  <a:srgbClr val="7030A0"/>
                </a:solidFill>
              </a:rPr>
              <a:t>邮件</a:t>
            </a:r>
            <a:r>
              <a:rPr dirty="0" err="1">
                <a:solidFill>
                  <a:srgbClr val="7030A0"/>
                </a:solidFill>
              </a:rPr>
              <a:t>与一个文件夹联系起来</a:t>
            </a:r>
            <a:r>
              <a:rPr lang="zh-CN" dirty="0"/>
              <a:t>，</a:t>
            </a:r>
            <a:endParaRPr lang="en-US" altLang="zh-CN" dirty="0"/>
          </a:p>
          <a:p>
            <a:pPr lvl="1" algn="just">
              <a:lnSpc>
                <a:spcPct val="120000"/>
              </a:lnSpc>
              <a:spcAft>
                <a:spcPts val="0"/>
              </a:spcAft>
            </a:pPr>
            <a:r>
              <a:rPr dirty="0" err="1"/>
              <a:t>当邮件第一次到达服务器时，它与收件人的INBOX文件夹相关联</a:t>
            </a:r>
            <a:endParaRPr lang="en-US" altLang="zh-CN" dirty="0"/>
          </a:p>
          <a:p>
            <a:pPr lvl="1" algn="just">
              <a:lnSpc>
                <a:spcPct val="120000"/>
              </a:lnSpc>
              <a:spcAft>
                <a:spcPts val="0"/>
              </a:spcAft>
            </a:pPr>
            <a:r>
              <a:rPr dirty="0" err="1"/>
              <a:t>收件人能够把邮件移到一个新的、用户创建的文件夹中，阅读邮件，删除邮件等</a:t>
            </a:r>
            <a:endParaRPr dirty="0"/>
          </a:p>
          <a:p>
            <a:pPr algn="just">
              <a:lnSpc>
                <a:spcPct val="120000"/>
              </a:lnSpc>
              <a:spcAft>
                <a:spcPts val="0"/>
              </a:spcAft>
            </a:pPr>
            <a:r>
              <a:rPr dirty="0" err="1"/>
              <a:t>IMAP还为用户提供了在远程文件夹中查询邮件的命令，按指定条件去查询匹配的邮件</a:t>
            </a:r>
            <a:endParaRPr dirty="0"/>
          </a:p>
          <a:p>
            <a:pPr algn="just">
              <a:lnSpc>
                <a:spcPct val="120000"/>
              </a:lnSpc>
              <a:spcAft>
                <a:spcPts val="0"/>
              </a:spcAft>
            </a:pPr>
            <a:r>
              <a:rPr dirty="0"/>
              <a:t>与POP3不同，IMAP服务器维护了用户状态信息</a:t>
            </a:r>
            <a:endParaRPr lang="en-US" altLang="zh-CN" dirty="0"/>
          </a:p>
          <a:p>
            <a:pPr lvl="1" algn="just">
              <a:lnSpc>
                <a:spcPct val="120000"/>
              </a:lnSpc>
              <a:spcAft>
                <a:spcPts val="0"/>
              </a:spcAft>
            </a:pPr>
            <a:r>
              <a:rPr dirty="0" err="1"/>
              <a:t>例如，文件夹的名字以及哪些</a:t>
            </a:r>
            <a:r>
              <a:rPr lang="zh-CN" dirty="0"/>
              <a:t>邮件</a:t>
            </a:r>
            <a:r>
              <a:rPr dirty="0" err="1"/>
              <a:t>与哪些文件夹相关联</a:t>
            </a:r>
            <a:endParaRPr dirty="0"/>
          </a:p>
        </p:txBody>
      </p:sp>
      <p:sp>
        <p:nvSpPr>
          <p:cNvPr id="6" name="灯片编号占位符 5"/>
          <p:cNvSpPr>
            <a:spLocks noGrp="1"/>
          </p:cNvSpPr>
          <p:nvPr>
            <p:ph type="sldNum" sz="quarter" idx="4294967295"/>
          </p:nvPr>
        </p:nvSpPr>
        <p:spPr/>
        <p:txBody>
          <a:bodyPr/>
          <a:lstStyle/>
          <a:p>
            <a:fld id="{8D4D1E41-7A09-AB4A-A4E1-09765ADA2698}" type="slidenum">
              <a:rPr kumimoji="1" lang="zh-CN" altLang="en-US" smtClean="0"/>
              <a:t>77</a:t>
            </a:fld>
            <a:endParaRPr kumimoji="1" lang="zh-CN" altLang="en-US" dirty="0"/>
          </a:p>
        </p:txBody>
      </p:sp>
    </p:spTree>
    <p:extLst>
      <p:ext uri="{BB962C8B-B14F-4D97-AF65-F5344CB8AC3E}">
        <p14:creationId xmlns:p14="http://schemas.microsoft.com/office/powerpoint/2010/main" val="287638474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IMAP特性</a:t>
            </a:r>
          </a:p>
        </p:txBody>
      </p:sp>
      <p:sp>
        <p:nvSpPr>
          <p:cNvPr id="3" name="内容占位符 2"/>
          <p:cNvSpPr>
            <a:spLocks noGrp="1"/>
          </p:cNvSpPr>
          <p:nvPr>
            <p:ph idx="1"/>
          </p:nvPr>
        </p:nvSpPr>
        <p:spPr/>
        <p:txBody>
          <a:bodyPr>
            <a:normAutofit fontScale="97500"/>
          </a:bodyPr>
          <a:lstStyle/>
          <a:p>
            <a:pPr algn="just">
              <a:lnSpc>
                <a:spcPct val="120000"/>
              </a:lnSpc>
              <a:spcAft>
                <a:spcPts val="0"/>
              </a:spcAft>
            </a:pPr>
            <a:r>
              <a:rPr dirty="0" err="1"/>
              <a:t>IMAP具有</a:t>
            </a:r>
            <a:r>
              <a:rPr dirty="0" err="1">
                <a:solidFill>
                  <a:srgbClr val="7030A0"/>
                </a:solidFill>
              </a:rPr>
              <a:t>允许用户代理获取</a:t>
            </a:r>
            <a:r>
              <a:rPr lang="zh-CN" dirty="0">
                <a:solidFill>
                  <a:srgbClr val="7030A0"/>
                </a:solidFill>
              </a:rPr>
              <a:t>邮件</a:t>
            </a:r>
            <a:r>
              <a:rPr dirty="0" err="1">
                <a:solidFill>
                  <a:srgbClr val="7030A0"/>
                </a:solidFill>
              </a:rPr>
              <a:t>某些部分</a:t>
            </a:r>
            <a:r>
              <a:rPr dirty="0" err="1"/>
              <a:t>的命令</a:t>
            </a:r>
            <a:endParaRPr dirty="0"/>
          </a:p>
          <a:p>
            <a:pPr lvl="1" algn="just">
              <a:lnSpc>
                <a:spcPct val="120000"/>
              </a:lnSpc>
            </a:pPr>
            <a:r>
              <a:rPr dirty="0" err="1"/>
              <a:t>例如，一个用户代理可以只读取一个</a:t>
            </a:r>
            <a:r>
              <a:rPr lang="zh-CN" dirty="0"/>
              <a:t>邮件</a:t>
            </a:r>
            <a:r>
              <a:rPr dirty="0" err="1"/>
              <a:t>的首部，或只是一个多部分MIME</a:t>
            </a:r>
            <a:r>
              <a:rPr lang="zh-CN" dirty="0"/>
              <a:t>邮件</a:t>
            </a:r>
            <a:r>
              <a:rPr dirty="0" err="1"/>
              <a:t>的一部分</a:t>
            </a:r>
            <a:endParaRPr dirty="0"/>
          </a:p>
          <a:p>
            <a:pPr algn="just">
              <a:lnSpc>
                <a:spcPct val="120000"/>
              </a:lnSpc>
              <a:spcAft>
                <a:spcPts val="0"/>
              </a:spcAft>
            </a:pPr>
            <a:r>
              <a:rPr dirty="0"/>
              <a:t>用户代理和其邮件服务器之间使用低带宽连接（如一个低速调制解调器链路）的时候，用户可能并不想取回邮箱中的所有邮件，其要避免可能包含如音频或视频片断的大邮件</a:t>
            </a:r>
          </a:p>
          <a:p>
            <a:pPr algn="just">
              <a:lnSpc>
                <a:spcPct val="120000"/>
              </a:lnSpc>
              <a:spcAft>
                <a:spcPts val="0"/>
              </a:spcAft>
            </a:pPr>
            <a:r>
              <a:rPr dirty="0"/>
              <a:t>IMAP的</a:t>
            </a:r>
            <a:r>
              <a:rPr dirty="0">
                <a:solidFill>
                  <a:srgbClr val="7030A0"/>
                </a:solidFill>
              </a:rPr>
              <a:t>缺点</a:t>
            </a:r>
            <a:r>
              <a:rPr dirty="0"/>
              <a:t>是如果用户没有将邮件复制到自己的PC上，则邮件一直是存放在IMAP服务器上。因此用户需要经常与IMAP服务器建立连接</a:t>
            </a:r>
          </a:p>
        </p:txBody>
      </p:sp>
      <p:sp>
        <p:nvSpPr>
          <p:cNvPr id="6" name="灯片编号占位符 5"/>
          <p:cNvSpPr>
            <a:spLocks noGrp="1"/>
          </p:cNvSpPr>
          <p:nvPr>
            <p:ph type="sldNum" sz="quarter" idx="4294967295"/>
          </p:nvPr>
        </p:nvSpPr>
        <p:spPr/>
        <p:txBody>
          <a:bodyPr/>
          <a:lstStyle/>
          <a:p>
            <a:fld id="{8D4D1E41-7A09-AB4A-A4E1-09765ADA2698}" type="slidenum">
              <a:rPr kumimoji="1" lang="zh-CN" altLang="en-US" smtClean="0"/>
              <a:t>78</a:t>
            </a:fld>
            <a:endParaRPr kumimoji="1" lang="zh-CN" altLang="en-US" dirty="0"/>
          </a:p>
        </p:txBody>
      </p:sp>
    </p:spTree>
    <p:extLst>
      <p:ext uri="{BB962C8B-B14F-4D97-AF65-F5344CB8AC3E}">
        <p14:creationId xmlns:p14="http://schemas.microsoft.com/office/powerpoint/2010/main" val="21947382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IMAP</a:t>
            </a:r>
            <a:r>
              <a:rPr lang="en-US" altLang="zh-CN" dirty="0"/>
              <a:t>v</a:t>
            </a:r>
            <a:r>
              <a:rPr lang="zh-CN" altLang="en-US" dirty="0"/>
              <a:t>4命令</a:t>
            </a:r>
          </a:p>
        </p:txBody>
      </p:sp>
      <p:pic>
        <p:nvPicPr>
          <p:cNvPr id="8" name="Picture Placeholder 3" descr="Short Description:  &#10;A table provides I M A P (version 4) commands.&#10;&#10;Long Description:  &#10;&#10;The table has two columns and twenty five rows. The column headings are as follows from left to right. Command and Description. The table data are as follows.&#10;Row 1. Command, CAPABILITY. Description, List server capabilities&#10;Row 2. Command, START T L S. Description, Start secure transport (T L S, see Chap. 8).&#10;Row 3. Command, LOGIN. Description, Log on to server.&#10;Row 4. Command, AUTHENTICATE. Description, Log on with other method.&#10;Row 5. Command, SELECT. Description, Select a folder.&#10;Row 6. Command, EXAMINE. Description, Select a read-only folder.&#10;Row 7. Command, CREATE. Description, Create a folder.&#10;Row 8. Command, DELETE. Description, Delete a folder.&#10;Row 9. Command, RENAME. Description, Rename a folder.&#10;Row 10. Command, SUBSCRIBE. Description, Add folder to active set.&#10;Row 11. Command, UNSUBSCRIBE. Description, Remove folder from active set.&#10;Row 12. Command, LIST. Description, List the available folders.&#10;Row 13. Command, L S U B. Description, List the active folders.&#10;Row 14. Command, STATUS. Description, Get the status of a folder.&#10;Row 15. Command, APPEND. Description, Add a message to a folder.&#10;Row 16. Command, CHECK. Description, Get a checkpoint of a folder.&#10;Row 17. Command, FETCH. Description, Get messages from a folder.&#10;Row 18. Command, SEARCH. Description, Find messages in a folder.&#10;Row 19. Command, STORE. Description, Alter message flags.&#10;Row 20. Command, COPY. Description, Make a copy of a message in a folder.&#10;Row 21. Command, EXPUNGE. Description, Remove messages flagged for deletion.&#10;Row 22. Command, UID. Description, Issue commands using unique identifiers.&#10;Row 23. Command, NOOP. Description, Do nothing.&#10;Row 24. Command, CLOSE. Description, Remove flagged messages and close folder.&#10;Row 25. Command, LOGOUT. Description, Log out and close connection.&#10;&#10;"/>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394952" y="1600200"/>
            <a:ext cx="3402095" cy="4525963"/>
          </a:xfrm>
        </p:spPr>
      </p:pic>
      <p:sp>
        <p:nvSpPr>
          <p:cNvPr id="6" name="灯片编号占位符 5"/>
          <p:cNvSpPr>
            <a:spLocks noGrp="1"/>
          </p:cNvSpPr>
          <p:nvPr>
            <p:ph type="sldNum" sz="quarter" idx="4294967295"/>
          </p:nvPr>
        </p:nvSpPr>
        <p:spPr/>
        <p:txBody>
          <a:bodyPr/>
          <a:lstStyle/>
          <a:p>
            <a:fld id="{8D4D1E41-7A09-AB4A-A4E1-09765ADA2698}" type="slidenum">
              <a:rPr kumimoji="1" lang="zh-CN" altLang="en-US" smtClean="0"/>
              <a:t>79</a:t>
            </a:fld>
            <a:endParaRPr kumimoji="1" lang="zh-CN" altLang="en-US" dirty="0"/>
          </a:p>
        </p:txBody>
      </p:sp>
    </p:spTree>
    <p:extLst>
      <p:ext uri="{BB962C8B-B14F-4D97-AF65-F5344CB8AC3E}">
        <p14:creationId xmlns:p14="http://schemas.microsoft.com/office/powerpoint/2010/main" val="20294263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normAutofit/>
          </a:bodyPr>
          <a:lstStyle/>
          <a:p>
            <a:pPr marL="0" indent="0">
              <a:lnSpc>
                <a:spcPct val="130000"/>
              </a:lnSpc>
              <a:buNone/>
            </a:pPr>
            <a:r>
              <a:rPr lang="en-US" altLang="zh-CN" dirty="0">
                <a:sym typeface="+mn-ea"/>
              </a:rPr>
              <a:t>Internet</a:t>
            </a:r>
            <a:r>
              <a:rPr lang="zh-CN" altLang="en-US" dirty="0">
                <a:sym typeface="+mn-ea"/>
              </a:rPr>
              <a:t>的域名结构</a:t>
            </a:r>
            <a:endParaRPr kumimoji="1" lang="zh-CN" altLang="en-US" dirty="0">
              <a:solidFill>
                <a:schemeClr val="tx1"/>
              </a:solidFill>
              <a:cs typeface="微软雅黑" panose="020B0503020204020204" pitchFamily="34" charset="-122"/>
              <a:sym typeface="+mn-ea"/>
            </a:endParaRPr>
          </a:p>
        </p:txBody>
      </p:sp>
      <p:sp>
        <p:nvSpPr>
          <p:cNvPr id="8" name="内容占位符 7">
            <a:extLst>
              <a:ext uri="{FF2B5EF4-FFF2-40B4-BE49-F238E27FC236}">
                <a16:creationId xmlns:a16="http://schemas.microsoft.com/office/drawing/2014/main" id="{AB64C542-342C-4C4C-AF24-8AE5D654DDA0}"/>
              </a:ext>
            </a:extLst>
          </p:cNvPr>
          <p:cNvSpPr>
            <a:spLocks noGrp="1"/>
          </p:cNvSpPr>
          <p:nvPr>
            <p:ph idx="1"/>
          </p:nvPr>
        </p:nvSpPr>
        <p:spPr/>
        <p:txBody>
          <a:bodyPr/>
          <a:lstStyle/>
          <a:p>
            <a:pPr algn="just">
              <a:lnSpc>
                <a:spcPct val="100000"/>
              </a:lnSpc>
              <a:buClrTx/>
              <a:buSzTx/>
            </a:pPr>
            <a:r>
              <a:rPr lang="en-US" altLang="zh-CN" dirty="0">
                <a:sym typeface="+mn-ea"/>
              </a:rPr>
              <a:t>Internet</a:t>
            </a:r>
            <a:r>
              <a:rPr lang="zh-CN" altLang="en-US" dirty="0">
                <a:sym typeface="+mn-ea"/>
              </a:rPr>
              <a:t>的域名结构也采用了</a:t>
            </a:r>
            <a:r>
              <a:rPr kumimoji="1" lang="zh-CN" altLang="en-US" dirty="0">
                <a:solidFill>
                  <a:srgbClr val="C00000"/>
                </a:solidFill>
                <a:sym typeface="+mn-ea"/>
              </a:rPr>
              <a:t>层次树状结构的命名方法</a:t>
            </a:r>
            <a:endParaRPr kumimoji="1" lang="en-US" altLang="zh-CN" dirty="0">
              <a:solidFill>
                <a:srgbClr val="C00000"/>
              </a:solidFill>
              <a:sym typeface="+mn-ea"/>
            </a:endParaRPr>
          </a:p>
          <a:p>
            <a:pPr lvl="1" algn="just"/>
            <a:r>
              <a:rPr kumimoji="1" lang="zh-CN" altLang="en-US" dirty="0">
                <a:sym typeface="+mn-ea"/>
              </a:rPr>
              <a:t>该树状结构又称</a:t>
            </a:r>
            <a:r>
              <a:rPr kumimoji="1" lang="zh-CN" altLang="en-US" dirty="0">
                <a:solidFill>
                  <a:srgbClr val="C00000"/>
                </a:solidFill>
                <a:sym typeface="+mn-ea"/>
              </a:rPr>
              <a:t>域树</a:t>
            </a:r>
            <a:r>
              <a:rPr kumimoji="1" lang="en-US" altLang="zh-CN" dirty="0">
                <a:solidFill>
                  <a:srgbClr val="C00000"/>
                </a:solidFill>
                <a:sym typeface="+mn-ea"/>
              </a:rPr>
              <a:t>(domain tree)</a:t>
            </a:r>
            <a:endParaRPr lang="zh-CN" altLang="en-US" dirty="0">
              <a:sym typeface="+mn-ea"/>
            </a:endParaRPr>
          </a:p>
          <a:p>
            <a:pPr algn="just">
              <a:lnSpc>
                <a:spcPct val="100000"/>
              </a:lnSpc>
              <a:buClrTx/>
              <a:buSzTx/>
            </a:pPr>
            <a:r>
              <a:rPr lang="zh-CN" altLang="en-US" dirty="0">
                <a:sym typeface="+mn-ea"/>
              </a:rPr>
              <a:t>域名的结构由若干个分量组成，各分量之间用</a:t>
            </a:r>
            <a:r>
              <a:rPr kumimoji="1" lang="zh-CN" altLang="en-US" dirty="0">
                <a:solidFill>
                  <a:srgbClr val="C00000"/>
                </a:solidFill>
                <a:sym typeface="+mn-ea"/>
              </a:rPr>
              <a:t>小数点</a:t>
            </a:r>
            <a:r>
              <a:rPr lang="zh-CN" altLang="en-US" dirty="0">
                <a:sym typeface="+mn-ea"/>
              </a:rPr>
              <a:t>(</a:t>
            </a:r>
            <a:r>
              <a:rPr kumimoji="1" lang="zh-CN" altLang="en-US" dirty="0">
                <a:solidFill>
                  <a:srgbClr val="C00000"/>
                </a:solidFill>
                <a:sym typeface="+mn-ea"/>
              </a:rPr>
              <a:t>.</a:t>
            </a:r>
            <a:r>
              <a:rPr lang="zh-CN" altLang="en-US" dirty="0">
                <a:sym typeface="+mn-ea"/>
              </a:rPr>
              <a:t>)隔开，总长不超过255个字符</a:t>
            </a:r>
            <a:endParaRPr lang="zh-CN" altLang="en-US" b="1" dirty="0">
              <a:solidFill>
                <a:srgbClr val="0070C0"/>
              </a:solidFill>
              <a:latin typeface="Times New Roman" panose="02020603050405020304" charset="0"/>
              <a:sym typeface="+mn-ea"/>
            </a:endParaRPr>
          </a:p>
          <a:p>
            <a:pPr algn="just">
              <a:lnSpc>
                <a:spcPct val="100000"/>
              </a:lnSpc>
              <a:buClrTx/>
              <a:buSzTx/>
            </a:pPr>
            <a:r>
              <a:rPr lang="zh-CN" altLang="en-US" dirty="0">
                <a:sym typeface="+mn-ea"/>
              </a:rPr>
              <a:t>各分量分别代表不同级别的域名。(≤63字符)</a:t>
            </a:r>
          </a:p>
          <a:p>
            <a:pPr algn="just">
              <a:lnSpc>
                <a:spcPct val="100000"/>
              </a:lnSpc>
              <a:buClrTx/>
              <a:buSzTx/>
            </a:pPr>
            <a:r>
              <a:rPr lang="zh-CN" altLang="en-US" dirty="0">
                <a:sym typeface="+mn-ea"/>
              </a:rPr>
              <a:t>合法域名中，点</a:t>
            </a:r>
            <a:r>
              <a:rPr kumimoji="1" lang="zh-CN" altLang="en-US" dirty="0">
                <a:solidFill>
                  <a:srgbClr val="C00000"/>
                </a:solidFill>
                <a:sym typeface="+mn-ea"/>
              </a:rPr>
              <a:t>“.”的个数至少为一个</a:t>
            </a:r>
            <a:endParaRPr lang="zh-CN" altLang="en-US" b="1" dirty="0">
              <a:solidFill>
                <a:srgbClr val="FF0000"/>
              </a:solidFill>
              <a:latin typeface="Times New Roman" panose="02020603050405020304" charset="0"/>
              <a:sym typeface="+mn-ea"/>
            </a:endParaRPr>
          </a:p>
          <a:p>
            <a:pPr algn="just">
              <a:lnSpc>
                <a:spcPct val="100000"/>
              </a:lnSpc>
              <a:buClrTx/>
              <a:buSzTx/>
            </a:pPr>
            <a:r>
              <a:rPr lang="zh-CN" altLang="en-US" dirty="0">
                <a:sym typeface="+mn-ea"/>
              </a:rPr>
              <a:t>通常，点</a:t>
            </a:r>
            <a:r>
              <a:rPr kumimoji="1" lang="zh-CN" altLang="en-US" dirty="0">
                <a:solidFill>
                  <a:srgbClr val="C00000"/>
                </a:solidFill>
                <a:sym typeface="+mn-ea"/>
              </a:rPr>
              <a:t>“.”</a:t>
            </a:r>
            <a:r>
              <a:rPr lang="zh-CN" altLang="en-US" dirty="0">
                <a:sym typeface="+mn-ea"/>
              </a:rPr>
              <a:t>对应的英文单词为dot，也可以读为point</a:t>
            </a:r>
            <a:endParaRPr lang="zh-CN" altLang="en-US" sz="3600" dirty="0"/>
          </a:p>
          <a:p>
            <a:endParaRPr lang="zh-CN" altLang="en-US" dirty="0"/>
          </a:p>
        </p:txBody>
      </p:sp>
      <p:sp>
        <p:nvSpPr>
          <p:cNvPr id="10" name="灯片编号占位符 9"/>
          <p:cNvSpPr>
            <a:spLocks noGrp="1"/>
          </p:cNvSpPr>
          <p:nvPr>
            <p:ph type="sldNum" sz="quarter" idx="11"/>
          </p:nvPr>
        </p:nvSpPr>
        <p:spPr/>
        <p:txBody>
          <a:bodyPr/>
          <a:lstStyle/>
          <a:p>
            <a:fld id="{8D4D1E41-7A09-AB4A-A4E1-09765ADA2698}" type="slidenum">
              <a:rPr kumimoji="1" lang="zh-CN" altLang="en-US" smtClean="0"/>
              <a:t>8</a:t>
            </a:fld>
            <a:endParaRPr kumimoji="1" lang="zh-CN" altLang="en-US" dirty="0"/>
          </a:p>
        </p:txBody>
      </p:sp>
      <p:sp>
        <p:nvSpPr>
          <p:cNvPr id="115" name="矩形 9218"/>
          <p:cNvSpPr>
            <a:spLocks noChangeArrowheads="1"/>
          </p:cNvSpPr>
          <p:nvPr/>
        </p:nvSpPr>
        <p:spPr bwMode="auto">
          <a:xfrm>
            <a:off x="2109089" y="5399789"/>
            <a:ext cx="7146925" cy="763587"/>
          </a:xfrm>
          <a:prstGeom prst="rect">
            <a:avLst/>
          </a:prstGeom>
          <a:solidFill>
            <a:srgbClr val="CCECFF"/>
          </a:solidFill>
          <a:ln w="28575">
            <a:solidFill>
              <a:srgbClr val="333399"/>
            </a:solidFill>
            <a:miter lim="800000"/>
          </a:ln>
        </p:spPr>
        <p:txBody>
          <a:bodyPr wrap="none" anchor="ctr"/>
          <a:lstStyle/>
          <a:p>
            <a:pPr algn="ctr"/>
            <a:r>
              <a:rPr lang="en-US" altLang="zh-CN" sz="2800" dirty="0">
                <a:solidFill>
                  <a:srgbClr val="0000CC"/>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800" dirty="0">
                <a:solidFill>
                  <a:schemeClr val="hlink"/>
                </a:solidFill>
                <a:latin typeface="微软雅黑" panose="020B0503020204020204" pitchFamily="34" charset="-122"/>
                <a:ea typeface="微软雅黑" panose="020B0503020204020204" pitchFamily="34" charset="-122"/>
                <a:cs typeface="微软雅黑" panose="020B0503020204020204" pitchFamily="34" charset="-122"/>
              </a:rPr>
              <a:t> </a:t>
            </a:r>
            <a:r>
              <a:rPr lang="en-US" altLang="zh-CN" sz="28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800" dirty="0">
                <a:solidFill>
                  <a:srgbClr val="0000CC"/>
                </a:solidFill>
                <a:latin typeface="微软雅黑" panose="020B0503020204020204" pitchFamily="34" charset="-122"/>
                <a:ea typeface="微软雅黑" panose="020B0503020204020204" pitchFamily="34" charset="-122"/>
                <a:cs typeface="微软雅黑" panose="020B0503020204020204" pitchFamily="34" charset="-122"/>
              </a:rPr>
              <a:t>三级域名</a:t>
            </a:r>
            <a:r>
              <a:rPr lang="en-US" altLang="zh-CN" sz="28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800" dirty="0">
                <a:solidFill>
                  <a:srgbClr val="0000CC"/>
                </a:solidFill>
                <a:latin typeface="微软雅黑" panose="020B0503020204020204" pitchFamily="34" charset="-122"/>
                <a:ea typeface="微软雅黑" panose="020B0503020204020204" pitchFamily="34" charset="-122"/>
                <a:cs typeface="微软雅黑" panose="020B0503020204020204" pitchFamily="34" charset="-122"/>
              </a:rPr>
              <a:t>二级域名</a:t>
            </a:r>
            <a:r>
              <a:rPr lang="en-US" altLang="zh-CN" sz="28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800" dirty="0">
                <a:solidFill>
                  <a:srgbClr val="0000CC"/>
                </a:solidFill>
                <a:latin typeface="微软雅黑" panose="020B0503020204020204" pitchFamily="34" charset="-122"/>
                <a:ea typeface="微软雅黑" panose="020B0503020204020204" pitchFamily="34" charset="-122"/>
                <a:cs typeface="微软雅黑" panose="020B0503020204020204" pitchFamily="34" charset="-122"/>
              </a:rPr>
              <a:t>顶级域名</a:t>
            </a:r>
          </a:p>
        </p:txBody>
      </p:sp>
    </p:spTree>
    <p:extLst>
      <p:ext uri="{BB962C8B-B14F-4D97-AF65-F5344CB8AC3E}">
        <p14:creationId xmlns:p14="http://schemas.microsoft.com/office/powerpoint/2010/main" val="162021812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a:blip r:embed="rId2"/>
          <a:stretch>
            <a:fillRect/>
          </a:stretch>
        </p:blipFill>
        <p:spPr>
          <a:xfrm>
            <a:off x="2574925" y="1416685"/>
            <a:ext cx="7014845" cy="4772660"/>
          </a:xfrm>
          <a:prstGeom prst="rect">
            <a:avLst/>
          </a:prstGeom>
        </p:spPr>
      </p:pic>
      <p:sp>
        <p:nvSpPr>
          <p:cNvPr id="2" name="标题 1"/>
          <p:cNvSpPr>
            <a:spLocks noGrp="1"/>
          </p:cNvSpPr>
          <p:nvPr>
            <p:ph type="title"/>
          </p:nvPr>
        </p:nvSpPr>
        <p:spPr/>
        <p:txBody>
          <a:bodyPr/>
          <a:lstStyle/>
          <a:p>
            <a:r>
              <a:rPr lang="zh-CN" altLang="en-US" dirty="0"/>
              <a:t>POP3 vs IMAP</a:t>
            </a:r>
            <a:r>
              <a:rPr lang="en-US" altLang="zh-CN" dirty="0"/>
              <a:t>v4</a:t>
            </a:r>
            <a:endParaRPr lang="zh-CN" altLang="en-US" dirty="0"/>
          </a:p>
        </p:txBody>
      </p:sp>
      <p:sp>
        <p:nvSpPr>
          <p:cNvPr id="6" name="灯片编号占位符 5"/>
          <p:cNvSpPr>
            <a:spLocks noGrp="1"/>
          </p:cNvSpPr>
          <p:nvPr>
            <p:ph type="sldNum" sz="quarter" idx="4294967295"/>
          </p:nvPr>
        </p:nvSpPr>
        <p:spPr/>
        <p:txBody>
          <a:bodyPr/>
          <a:lstStyle/>
          <a:p>
            <a:fld id="{8D4D1E41-7A09-AB4A-A4E1-09765ADA2698}" type="slidenum">
              <a:rPr kumimoji="1" lang="zh-CN" altLang="en-US" smtClean="0"/>
              <a:t>80</a:t>
            </a:fld>
            <a:endParaRPr kumimoji="1" lang="zh-CN" altLang="en-US" dirty="0"/>
          </a:p>
        </p:txBody>
      </p:sp>
      <p:sp>
        <p:nvSpPr>
          <p:cNvPr id="8" name="object 4"/>
          <p:cNvSpPr/>
          <p:nvPr/>
        </p:nvSpPr>
        <p:spPr>
          <a:xfrm>
            <a:off x="1849373" y="2126742"/>
            <a:ext cx="7886700" cy="274320"/>
          </a:xfrm>
          <a:custGeom>
            <a:avLst/>
            <a:gdLst/>
            <a:ahLst/>
            <a:cxnLst/>
            <a:rect l="l" t="t" r="r" b="b"/>
            <a:pathLst>
              <a:path w="7886700" h="274319">
                <a:moveTo>
                  <a:pt x="0" y="274320"/>
                </a:moveTo>
                <a:lnTo>
                  <a:pt x="7886700" y="274320"/>
                </a:lnTo>
                <a:lnTo>
                  <a:pt x="7886700" y="0"/>
                </a:lnTo>
                <a:lnTo>
                  <a:pt x="0" y="0"/>
                </a:lnTo>
                <a:lnTo>
                  <a:pt x="0" y="274320"/>
                </a:lnTo>
                <a:close/>
              </a:path>
            </a:pathLst>
          </a:custGeom>
          <a:ln w="19050">
            <a:solidFill>
              <a:srgbClr val="FF0000"/>
            </a:solidFill>
            <a:prstDash val="lgDash"/>
          </a:ln>
        </p:spPr>
        <p:txBody>
          <a:bodyPr wrap="square" lIns="0" tIns="0" rIns="0" bIns="0" rtlCol="0"/>
          <a:lstStyle/>
          <a:p>
            <a:endParaRPr/>
          </a:p>
        </p:txBody>
      </p:sp>
      <p:sp>
        <p:nvSpPr>
          <p:cNvPr id="9" name="object 5"/>
          <p:cNvSpPr/>
          <p:nvPr/>
        </p:nvSpPr>
        <p:spPr>
          <a:xfrm>
            <a:off x="1849373" y="2440939"/>
            <a:ext cx="7886700" cy="274320"/>
          </a:xfrm>
          <a:custGeom>
            <a:avLst/>
            <a:gdLst/>
            <a:ahLst/>
            <a:cxnLst/>
            <a:rect l="l" t="t" r="r" b="b"/>
            <a:pathLst>
              <a:path w="7886700" h="274319">
                <a:moveTo>
                  <a:pt x="0" y="274320"/>
                </a:moveTo>
                <a:lnTo>
                  <a:pt x="7886700" y="274320"/>
                </a:lnTo>
                <a:lnTo>
                  <a:pt x="7886700" y="0"/>
                </a:lnTo>
                <a:lnTo>
                  <a:pt x="0" y="0"/>
                </a:lnTo>
                <a:lnTo>
                  <a:pt x="0" y="274320"/>
                </a:lnTo>
                <a:close/>
              </a:path>
            </a:pathLst>
          </a:custGeom>
          <a:ln w="19050">
            <a:solidFill>
              <a:srgbClr val="FF0000"/>
            </a:solidFill>
            <a:prstDash val="lgDash"/>
          </a:ln>
        </p:spPr>
        <p:txBody>
          <a:bodyPr wrap="square" lIns="0" tIns="0" rIns="0" bIns="0" rtlCol="0"/>
          <a:lstStyle/>
          <a:p>
            <a:endParaRPr/>
          </a:p>
        </p:txBody>
      </p:sp>
      <p:sp>
        <p:nvSpPr>
          <p:cNvPr id="10" name="object 6"/>
          <p:cNvSpPr/>
          <p:nvPr/>
        </p:nvSpPr>
        <p:spPr>
          <a:xfrm>
            <a:off x="1849373" y="3975353"/>
            <a:ext cx="7886700" cy="273050"/>
          </a:xfrm>
          <a:custGeom>
            <a:avLst/>
            <a:gdLst/>
            <a:ahLst/>
            <a:cxnLst/>
            <a:rect l="l" t="t" r="r" b="b"/>
            <a:pathLst>
              <a:path w="7886700" h="273050">
                <a:moveTo>
                  <a:pt x="0" y="272796"/>
                </a:moveTo>
                <a:lnTo>
                  <a:pt x="7886700" y="272796"/>
                </a:lnTo>
                <a:lnTo>
                  <a:pt x="7886700" y="0"/>
                </a:lnTo>
                <a:lnTo>
                  <a:pt x="0" y="0"/>
                </a:lnTo>
                <a:lnTo>
                  <a:pt x="0" y="272796"/>
                </a:lnTo>
                <a:close/>
              </a:path>
            </a:pathLst>
          </a:custGeom>
          <a:ln w="19050">
            <a:solidFill>
              <a:srgbClr val="FF0000"/>
            </a:solidFill>
            <a:prstDash val="lgDash"/>
          </a:ln>
        </p:spPr>
        <p:txBody>
          <a:bodyPr wrap="square" lIns="0" tIns="0" rIns="0" bIns="0" rtlCol="0"/>
          <a:lstStyle/>
          <a:p>
            <a:endParaRPr/>
          </a:p>
        </p:txBody>
      </p:sp>
      <p:sp>
        <p:nvSpPr>
          <p:cNvPr id="11" name="object 7"/>
          <p:cNvSpPr/>
          <p:nvPr/>
        </p:nvSpPr>
        <p:spPr>
          <a:xfrm>
            <a:off x="1849373" y="4301490"/>
            <a:ext cx="7886700" cy="273050"/>
          </a:xfrm>
          <a:custGeom>
            <a:avLst/>
            <a:gdLst/>
            <a:ahLst/>
            <a:cxnLst/>
            <a:rect l="l" t="t" r="r" b="b"/>
            <a:pathLst>
              <a:path w="7886700" h="273050">
                <a:moveTo>
                  <a:pt x="0" y="272795"/>
                </a:moveTo>
                <a:lnTo>
                  <a:pt x="7886700" y="272795"/>
                </a:lnTo>
                <a:lnTo>
                  <a:pt x="7886700" y="0"/>
                </a:lnTo>
                <a:lnTo>
                  <a:pt x="0" y="0"/>
                </a:lnTo>
                <a:lnTo>
                  <a:pt x="0" y="272795"/>
                </a:lnTo>
                <a:close/>
              </a:path>
            </a:pathLst>
          </a:custGeom>
          <a:ln w="19050">
            <a:solidFill>
              <a:srgbClr val="FF0000"/>
            </a:solidFill>
            <a:prstDash val="lgDash"/>
          </a:ln>
        </p:spPr>
        <p:txBody>
          <a:bodyPr wrap="square" lIns="0" tIns="0" rIns="0" bIns="0" rtlCol="0"/>
          <a:lstStyle/>
          <a:p>
            <a:endParaRPr/>
          </a:p>
        </p:txBody>
      </p:sp>
      <p:sp>
        <p:nvSpPr>
          <p:cNvPr id="12" name="object 8"/>
          <p:cNvSpPr/>
          <p:nvPr/>
        </p:nvSpPr>
        <p:spPr>
          <a:xfrm>
            <a:off x="1849373" y="5234178"/>
            <a:ext cx="7886700" cy="274320"/>
          </a:xfrm>
          <a:custGeom>
            <a:avLst/>
            <a:gdLst/>
            <a:ahLst/>
            <a:cxnLst/>
            <a:rect l="l" t="t" r="r" b="b"/>
            <a:pathLst>
              <a:path w="7886700" h="274320">
                <a:moveTo>
                  <a:pt x="0" y="274320"/>
                </a:moveTo>
                <a:lnTo>
                  <a:pt x="7886700" y="274320"/>
                </a:lnTo>
                <a:lnTo>
                  <a:pt x="7886700" y="0"/>
                </a:lnTo>
                <a:lnTo>
                  <a:pt x="0" y="0"/>
                </a:lnTo>
                <a:lnTo>
                  <a:pt x="0" y="274320"/>
                </a:lnTo>
                <a:close/>
              </a:path>
            </a:pathLst>
          </a:custGeom>
          <a:ln w="19050">
            <a:solidFill>
              <a:srgbClr val="FF0000"/>
            </a:solidFill>
            <a:prstDash val="lgDash"/>
          </a:ln>
        </p:spPr>
        <p:txBody>
          <a:bodyPr wrap="square" lIns="0" tIns="0" rIns="0" bIns="0" rtlCol="0"/>
          <a:lstStyle/>
          <a:p>
            <a:endParaRPr/>
          </a:p>
        </p:txBody>
      </p:sp>
    </p:spTree>
    <p:extLst>
      <p:ext uri="{BB962C8B-B14F-4D97-AF65-F5344CB8AC3E}">
        <p14:creationId xmlns:p14="http://schemas.microsoft.com/office/powerpoint/2010/main" val="316194483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Webmail</a:t>
            </a:r>
          </a:p>
        </p:txBody>
      </p:sp>
      <p:sp>
        <p:nvSpPr>
          <p:cNvPr id="3" name="内容占位符 2"/>
          <p:cNvSpPr>
            <a:spLocks noGrp="1"/>
          </p:cNvSpPr>
          <p:nvPr>
            <p:ph idx="1"/>
          </p:nvPr>
        </p:nvSpPr>
        <p:spPr/>
        <p:txBody>
          <a:bodyPr>
            <a:normAutofit/>
          </a:bodyPr>
          <a:lstStyle/>
          <a:p>
            <a:pPr>
              <a:lnSpc>
                <a:spcPct val="120000"/>
              </a:lnSpc>
              <a:spcAft>
                <a:spcPts val="0"/>
              </a:spcAft>
            </a:pPr>
            <a:r>
              <a:rPr lang="zh-CN" altLang="en-US" dirty="0"/>
              <a:t>Webmail</a:t>
            </a:r>
            <a:r>
              <a:rPr lang="en-US" altLang="zh-CN" dirty="0"/>
              <a:t>——</a:t>
            </a:r>
            <a:r>
              <a:rPr lang="zh-CN" altLang="en-US" dirty="0"/>
              <a:t>基于</a:t>
            </a:r>
            <a:r>
              <a:rPr lang="en-US" altLang="zh-CN" dirty="0"/>
              <a:t>Web</a:t>
            </a:r>
            <a:r>
              <a:rPr lang="zh-CN" altLang="en-US" dirty="0"/>
              <a:t>的电子邮件</a:t>
            </a:r>
          </a:p>
          <a:p>
            <a:pPr lvl="1">
              <a:lnSpc>
                <a:spcPct val="120000"/>
              </a:lnSpc>
              <a:spcAft>
                <a:spcPts val="0"/>
              </a:spcAft>
            </a:pPr>
            <a:r>
              <a:rPr lang="zh-CN" altLang="en-US" dirty="0"/>
              <a:t>提供电子邮件服务的IMAP和SMTP替代方案</a:t>
            </a:r>
          </a:p>
          <a:p>
            <a:pPr lvl="1">
              <a:lnSpc>
                <a:spcPct val="120000"/>
              </a:lnSpc>
              <a:spcAft>
                <a:spcPts val="0"/>
              </a:spcAft>
            </a:pPr>
            <a:r>
              <a:rPr lang="zh-CN" altLang="en-US" dirty="0"/>
              <a:t>使用Web作为界面，用户代理就是普通的浏览器</a:t>
            </a:r>
          </a:p>
          <a:p>
            <a:pPr lvl="1">
              <a:lnSpc>
                <a:spcPct val="120000"/>
              </a:lnSpc>
              <a:spcAft>
                <a:spcPts val="0"/>
              </a:spcAft>
            </a:pPr>
            <a:r>
              <a:rPr lang="zh-CN" altLang="en-US" dirty="0"/>
              <a:t>用户及其远程邮箱之间的通信通过</a:t>
            </a:r>
            <a:r>
              <a:rPr lang="en-US" altLang="zh-CN" dirty="0"/>
              <a:t>HTTP</a:t>
            </a:r>
            <a:r>
              <a:rPr lang="zh-CN" altLang="en-US" dirty="0"/>
              <a:t>进行</a:t>
            </a:r>
          </a:p>
        </p:txBody>
      </p:sp>
      <p:sp>
        <p:nvSpPr>
          <p:cNvPr id="6" name="灯片编号占位符 5"/>
          <p:cNvSpPr>
            <a:spLocks noGrp="1"/>
          </p:cNvSpPr>
          <p:nvPr>
            <p:ph type="sldNum" sz="quarter" idx="4294967295"/>
          </p:nvPr>
        </p:nvSpPr>
        <p:spPr/>
        <p:txBody>
          <a:bodyPr/>
          <a:lstStyle/>
          <a:p>
            <a:fld id="{8D4D1E41-7A09-AB4A-A4E1-09765ADA2698}" type="slidenum">
              <a:rPr kumimoji="1" lang="zh-CN" altLang="en-US" smtClean="0"/>
              <a:t>81</a:t>
            </a:fld>
            <a:endParaRPr kumimoji="1" lang="zh-CN" altLang="en-US" dirty="0"/>
          </a:p>
        </p:txBody>
      </p:sp>
      <p:grpSp>
        <p:nvGrpSpPr>
          <p:cNvPr id="9" name="组合 8"/>
          <p:cNvGrpSpPr/>
          <p:nvPr/>
        </p:nvGrpSpPr>
        <p:grpSpPr>
          <a:xfrm>
            <a:off x="2012950" y="4005482"/>
            <a:ext cx="8066088" cy="1796139"/>
            <a:chOff x="2012950" y="4202430"/>
            <a:chExt cx="8066088" cy="1796139"/>
          </a:xfrm>
        </p:grpSpPr>
        <p:grpSp>
          <p:nvGrpSpPr>
            <p:cNvPr id="147459" name="Group 163"/>
            <p:cNvGrpSpPr/>
            <p:nvPr/>
          </p:nvGrpSpPr>
          <p:grpSpPr>
            <a:xfrm>
              <a:off x="2774950" y="4470718"/>
              <a:ext cx="890588" cy="1054100"/>
              <a:chOff x="3588" y="550"/>
              <a:chExt cx="561" cy="664"/>
            </a:xfrm>
          </p:grpSpPr>
          <p:grpSp>
            <p:nvGrpSpPr>
              <p:cNvPr id="147581" name="Group 164"/>
              <p:cNvGrpSpPr/>
              <p:nvPr/>
            </p:nvGrpSpPr>
            <p:grpSpPr>
              <a:xfrm>
                <a:off x="3588" y="692"/>
                <a:ext cx="561" cy="522"/>
                <a:chOff x="-44" y="1473"/>
                <a:chExt cx="981" cy="1105"/>
              </a:xfrm>
            </p:grpSpPr>
            <p:pic>
              <p:nvPicPr>
                <p:cNvPr id="147584" name="Picture 165" descr="desktop_computer_stylized_medium"/>
                <p:cNvPicPr>
                  <a:picLocks noChangeAspect="1"/>
                </p:cNvPicPr>
                <p:nvPr/>
              </p:nvPicPr>
              <p:blipFill>
                <a:blip r:embed="rId2"/>
                <a:stretch>
                  <a:fillRect/>
                </a:stretch>
              </p:blipFill>
              <p:spPr>
                <a:xfrm flipH="1">
                  <a:off x="-44" y="1473"/>
                  <a:ext cx="981" cy="1105"/>
                </a:xfrm>
                <a:prstGeom prst="rect">
                  <a:avLst/>
                </a:prstGeom>
                <a:noFill/>
                <a:ln w="9525">
                  <a:noFill/>
                </a:ln>
              </p:spPr>
            </p:pic>
            <p:sp>
              <p:nvSpPr>
                <p:cNvPr id="147585" name="Freeform 166"/>
                <p:cNvSpPr/>
                <p:nvPr/>
              </p:nvSpPr>
              <p:spPr>
                <a:xfrm flipH="1">
                  <a:off x="374" y="1579"/>
                  <a:ext cx="477" cy="506"/>
                </a:xfrm>
                <a:custGeom>
                  <a:avLst/>
                  <a:gdLst>
                    <a:gd name="txL" fmla="*/ 0 w 356"/>
                    <a:gd name="txT" fmla="*/ 0 h 368"/>
                    <a:gd name="txR" fmla="*/ 356 w 356"/>
                    <a:gd name="txB" fmla="*/ 368 h 368"/>
                  </a:gdLst>
                  <a:ahLst/>
                  <a:cxnLst>
                    <a:cxn ang="0">
                      <a:pos x="0" y="0"/>
                    </a:cxn>
                    <a:cxn ang="0">
                      <a:pos x="251028" y="21440"/>
                    </a:cxn>
                    <a:cxn ang="0">
                      <a:pos x="297791" y="446667"/>
                    </a:cxn>
                    <a:cxn ang="0">
                      <a:pos x="65629" y="558617"/>
                    </a:cxn>
                    <a:cxn ang="0">
                      <a:pos x="0" y="0"/>
                    </a:cxn>
                  </a:cxnLst>
                  <a:rect l="txL" t="txT" r="txR" b="txB"/>
                  <a:pathLst>
                    <a:path w="356" h="368">
                      <a:moveTo>
                        <a:pt x="0" y="0"/>
                      </a:moveTo>
                      <a:lnTo>
                        <a:pt x="300" y="14"/>
                      </a:lnTo>
                      <a:lnTo>
                        <a:pt x="356" y="294"/>
                      </a:lnTo>
                      <a:lnTo>
                        <a:pt x="78" y="368"/>
                      </a:lnTo>
                      <a:lnTo>
                        <a:pt x="0" y="0"/>
                      </a:lnTo>
                      <a:close/>
                    </a:path>
                  </a:pathLst>
                </a:custGeom>
                <a:gradFill rotWithShape="1">
                  <a:gsLst>
                    <a:gs pos="0">
                      <a:srgbClr val="000099">
                        <a:alpha val="100000"/>
                      </a:srgbClr>
                    </a:gs>
                    <a:gs pos="100000">
                      <a:schemeClr val="bg1">
                        <a:alpha val="100000"/>
                      </a:schemeClr>
                    </a:gs>
                  </a:gsLst>
                  <a:lin ang="2700000" scaled="1"/>
                  <a:tileRect/>
                </a:gradFill>
                <a:ln w="9525">
                  <a:noFill/>
                </a:ln>
              </p:spPr>
              <p:txBody>
                <a:bodyPr/>
                <a:lstStyle/>
                <a:p>
                  <a:endParaRPr lang="zh-CN" altLang="en-US"/>
                </a:p>
              </p:txBody>
            </p:sp>
          </p:grpSp>
          <p:sp>
            <p:nvSpPr>
              <p:cNvPr id="147582" name="Rectangle 115"/>
              <p:cNvSpPr/>
              <p:nvPr/>
            </p:nvSpPr>
            <p:spPr>
              <a:xfrm>
                <a:off x="3611" y="576"/>
                <a:ext cx="381" cy="330"/>
              </a:xfrm>
              <a:prstGeom prst="rect">
                <a:avLst/>
              </a:prstGeom>
              <a:solidFill>
                <a:schemeClr val="hlink"/>
              </a:solidFill>
              <a:ln w="19050" cap="flat" cmpd="sng">
                <a:solidFill>
                  <a:schemeClr val="tx1"/>
                </a:solidFill>
                <a:prstDash val="solid"/>
                <a:miter/>
                <a:headEnd type="none" w="med" len="med"/>
                <a:tailEnd type="none" w="med" len="med"/>
              </a:ln>
            </p:spPr>
            <p:txBody>
              <a:bodyPr wrap="none" anchor="ctr"/>
              <a:lstStyle/>
              <a:p>
                <a:pPr>
                  <a:spcBef>
                    <a:spcPct val="20000"/>
                  </a:spcBef>
                  <a:buClr>
                    <a:schemeClr val="accent2"/>
                  </a:buClr>
                  <a:buSzPct val="85000"/>
                  <a:buFont typeface="ZapfDingbats" pitchFamily="82" charset="2"/>
                </a:pPr>
                <a:endParaRPr sz="2400" dirty="0">
                  <a:latin typeface="Arial" panose="020B0604020202020204" pitchFamily="34" charset="0"/>
                </a:endParaRPr>
              </a:p>
            </p:txBody>
          </p:sp>
          <p:sp>
            <p:nvSpPr>
              <p:cNvPr id="147583" name="Text Box 116"/>
              <p:cNvSpPr txBox="1"/>
              <p:nvPr/>
            </p:nvSpPr>
            <p:spPr>
              <a:xfrm>
                <a:off x="3606" y="550"/>
                <a:ext cx="371" cy="368"/>
              </a:xfrm>
              <a:prstGeom prst="rect">
                <a:avLst/>
              </a:prstGeom>
              <a:solidFill>
                <a:schemeClr val="accent2"/>
              </a:solidFill>
              <a:ln w="9525">
                <a:noFill/>
              </a:ln>
            </p:spPr>
            <p:txBody>
              <a:bodyPr wrap="none">
                <a:spAutoFit/>
              </a:bodyPr>
              <a:lstStyle/>
              <a:p>
                <a:pPr algn="ctr"/>
                <a:r>
                  <a:rPr lang="zh-CN" altLang="en-US" sz="1600" dirty="0">
                    <a:latin typeface="Arial" panose="020B0604020202020204" pitchFamily="34" charset="0"/>
                  </a:rPr>
                  <a:t>用户</a:t>
                </a:r>
              </a:p>
              <a:p>
                <a:pPr algn="ctr"/>
                <a:r>
                  <a:rPr lang="zh-CN" altLang="en-US" sz="1600" dirty="0">
                    <a:latin typeface="Arial" panose="020B0604020202020204" pitchFamily="34" charset="0"/>
                  </a:rPr>
                  <a:t>代理</a:t>
                </a:r>
                <a:endParaRPr lang="zh-CN" altLang="en-US" sz="2400" dirty="0">
                  <a:latin typeface="Arial" panose="020B0604020202020204" pitchFamily="34" charset="0"/>
                </a:endParaRPr>
              </a:p>
            </p:txBody>
          </p:sp>
        </p:grpSp>
        <p:grpSp>
          <p:nvGrpSpPr>
            <p:cNvPr id="147460" name="Group 130"/>
            <p:cNvGrpSpPr/>
            <p:nvPr/>
          </p:nvGrpSpPr>
          <p:grpSpPr>
            <a:xfrm>
              <a:off x="6462713" y="4202430"/>
              <a:ext cx="511175" cy="693738"/>
              <a:chOff x="4140" y="429"/>
              <a:chExt cx="1425" cy="2396"/>
            </a:xfrm>
          </p:grpSpPr>
          <p:sp>
            <p:nvSpPr>
              <p:cNvPr id="147549" name="Freeform 131"/>
              <p:cNvSpPr/>
              <p:nvPr/>
            </p:nvSpPr>
            <p:spPr>
              <a:xfrm>
                <a:off x="5268" y="433"/>
                <a:ext cx="283" cy="2286"/>
              </a:xfrm>
              <a:custGeom>
                <a:avLst/>
                <a:gdLst>
                  <a:gd name="txL" fmla="*/ 0 w 354"/>
                  <a:gd name="txT" fmla="*/ 0 h 2742"/>
                  <a:gd name="txR" fmla="*/ 354 w 354"/>
                  <a:gd name="txB" fmla="*/ 2742 h 2742"/>
                </a:gdLst>
                <a:ahLst/>
                <a:cxnLst>
                  <a:cxn ang="0">
                    <a:pos x="2" y="0"/>
                  </a:cxn>
                  <a:cxn ang="0">
                    <a:pos x="2" y="6"/>
                  </a:cxn>
                  <a:cxn ang="0">
                    <a:pos x="2" y="40"/>
                  </a:cxn>
                  <a:cxn ang="0">
                    <a:pos x="0" y="42"/>
                  </a:cxn>
                  <a:cxn ang="0">
                    <a:pos x="2" y="0"/>
                  </a:cxn>
                </a:cxnLst>
                <a:rect l="txL" t="txT" r="txR" b="txB"/>
                <a:pathLst>
                  <a:path w="354" h="2742">
                    <a:moveTo>
                      <a:pt x="63" y="0"/>
                    </a:moveTo>
                    <a:lnTo>
                      <a:pt x="354" y="339"/>
                    </a:lnTo>
                    <a:lnTo>
                      <a:pt x="346" y="2624"/>
                    </a:lnTo>
                    <a:lnTo>
                      <a:pt x="0" y="2742"/>
                    </a:lnTo>
                    <a:lnTo>
                      <a:pt x="63" y="0"/>
                    </a:lnTo>
                    <a:close/>
                  </a:path>
                </a:pathLst>
              </a:custGeom>
              <a:gradFill rotWithShape="1">
                <a:gsLst>
                  <a:gs pos="0">
                    <a:srgbClr val="DDDDDD">
                      <a:alpha val="100000"/>
                    </a:srgbClr>
                  </a:gs>
                  <a:gs pos="100000">
                    <a:srgbClr val="333333">
                      <a:alpha val="100000"/>
                    </a:srgbClr>
                  </a:gs>
                </a:gsLst>
                <a:lin ang="0" scaled="1"/>
                <a:tileRect/>
              </a:gradFill>
              <a:ln w="9525">
                <a:noFill/>
              </a:ln>
            </p:spPr>
            <p:txBody>
              <a:bodyPr/>
              <a:lstStyle/>
              <a:p>
                <a:endParaRPr lang="zh-CN" altLang="en-US"/>
              </a:p>
            </p:txBody>
          </p:sp>
          <p:sp>
            <p:nvSpPr>
              <p:cNvPr id="147550" name="Rectangle 132"/>
              <p:cNvSpPr/>
              <p:nvPr/>
            </p:nvSpPr>
            <p:spPr>
              <a:xfrm>
                <a:off x="4206" y="429"/>
                <a:ext cx="1044" cy="2286"/>
              </a:xfrm>
              <a:prstGeom prst="rect">
                <a:avLst/>
              </a:prstGeom>
              <a:gradFill rotWithShape="1">
                <a:gsLst>
                  <a:gs pos="0">
                    <a:srgbClr val="292929"/>
                  </a:gs>
                  <a:gs pos="100000">
                    <a:srgbClr val="808080"/>
                  </a:gs>
                </a:gsLst>
                <a:lin ang="0" scaled="1"/>
                <a:tileRect/>
              </a:gradFill>
              <a:ln w="9525">
                <a:noFill/>
              </a:ln>
            </p:spPr>
            <p:txBody>
              <a:bodyPr wrap="none" anchor="ctr"/>
              <a:lstStyle/>
              <a:p>
                <a:pPr>
                  <a:spcBef>
                    <a:spcPct val="20000"/>
                  </a:spcBef>
                  <a:buClr>
                    <a:schemeClr val="accent2"/>
                  </a:buClr>
                  <a:buSzPct val="85000"/>
                  <a:buFont typeface="ZapfDingbats" pitchFamily="82" charset="2"/>
                </a:pPr>
                <a:endParaRPr dirty="0">
                  <a:latin typeface="Arial" panose="020B0604020202020204" pitchFamily="34" charset="0"/>
                </a:endParaRPr>
              </a:p>
            </p:txBody>
          </p:sp>
          <p:sp>
            <p:nvSpPr>
              <p:cNvPr id="147551" name="Freeform 133"/>
              <p:cNvSpPr/>
              <p:nvPr/>
            </p:nvSpPr>
            <p:spPr>
              <a:xfrm>
                <a:off x="5321" y="570"/>
                <a:ext cx="169" cy="2115"/>
              </a:xfrm>
              <a:custGeom>
                <a:avLst/>
                <a:gdLst>
                  <a:gd name="txL" fmla="*/ 0 w 211"/>
                  <a:gd name="txT" fmla="*/ 0 h 2537"/>
                  <a:gd name="txR" fmla="*/ 211 w 211"/>
                  <a:gd name="txB" fmla="*/ 2537 h 2537"/>
                </a:gdLst>
                <a:ahLst/>
                <a:cxnLst>
                  <a:cxn ang="0">
                    <a:pos x="2" y="0"/>
                  </a:cxn>
                  <a:cxn ang="0">
                    <a:pos x="2" y="4"/>
                  </a:cxn>
                  <a:cxn ang="0">
                    <a:pos x="2" y="38"/>
                  </a:cxn>
                  <a:cxn ang="0">
                    <a:pos x="2" y="0"/>
                  </a:cxn>
                </a:cxnLst>
                <a:rect l="txL" t="txT" r="txR" b="tx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alpha val="100000"/>
                    </a:srgbClr>
                  </a:gs>
                  <a:gs pos="100000">
                    <a:srgbClr val="F8F8F8">
                      <a:alpha val="100000"/>
                    </a:srgbClr>
                  </a:gs>
                </a:gsLst>
                <a:lin ang="0" scaled="1"/>
                <a:tileRect/>
              </a:gradFill>
              <a:ln w="9525">
                <a:noFill/>
              </a:ln>
            </p:spPr>
            <p:txBody>
              <a:bodyPr/>
              <a:lstStyle/>
              <a:p>
                <a:endParaRPr lang="zh-CN" altLang="en-US"/>
              </a:p>
            </p:txBody>
          </p:sp>
          <p:sp>
            <p:nvSpPr>
              <p:cNvPr id="147552" name="Freeform 134"/>
              <p:cNvSpPr/>
              <p:nvPr/>
            </p:nvSpPr>
            <p:spPr>
              <a:xfrm>
                <a:off x="5284" y="1640"/>
                <a:ext cx="263" cy="189"/>
              </a:xfrm>
              <a:custGeom>
                <a:avLst/>
                <a:gdLst>
                  <a:gd name="txL" fmla="*/ 0 w 328"/>
                  <a:gd name="txT" fmla="*/ 0 h 226"/>
                  <a:gd name="txR" fmla="*/ 328 w 328"/>
                  <a:gd name="txB" fmla="*/ 226 h 226"/>
                </a:gdLst>
                <a:ahLst/>
                <a:cxnLst>
                  <a:cxn ang="0">
                    <a:pos x="2" y="0"/>
                  </a:cxn>
                  <a:cxn ang="0">
                    <a:pos x="2" y="3"/>
                  </a:cxn>
                  <a:cxn ang="0">
                    <a:pos x="2" y="4"/>
                  </a:cxn>
                  <a:cxn ang="0">
                    <a:pos x="0" y="3"/>
                  </a:cxn>
                  <a:cxn ang="0">
                    <a:pos x="2" y="0"/>
                  </a:cxn>
                </a:cxnLst>
                <a:rect l="txL" t="txT" r="txR" b="tx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alpha val="100000"/>
                    </a:srgbClr>
                  </a:gs>
                  <a:gs pos="100000">
                    <a:srgbClr val="808080">
                      <a:alpha val="100000"/>
                    </a:srgbClr>
                  </a:gs>
                </a:gsLst>
                <a:lin ang="0" scaled="1"/>
                <a:tileRect/>
              </a:gradFill>
              <a:ln w="9525">
                <a:noFill/>
              </a:ln>
            </p:spPr>
            <p:txBody>
              <a:bodyPr/>
              <a:lstStyle/>
              <a:p>
                <a:endParaRPr lang="zh-CN" altLang="en-US"/>
              </a:p>
            </p:txBody>
          </p:sp>
          <p:sp>
            <p:nvSpPr>
              <p:cNvPr id="147553" name="Rectangle 135"/>
              <p:cNvSpPr/>
              <p:nvPr/>
            </p:nvSpPr>
            <p:spPr>
              <a:xfrm>
                <a:off x="4211" y="692"/>
                <a:ext cx="597" cy="49"/>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lstStyle/>
              <a:p>
                <a:pPr>
                  <a:spcBef>
                    <a:spcPct val="20000"/>
                  </a:spcBef>
                  <a:buClr>
                    <a:schemeClr val="accent2"/>
                  </a:buClr>
                  <a:buSzPct val="85000"/>
                  <a:buFont typeface="ZapfDingbats" pitchFamily="82" charset="2"/>
                </a:pPr>
                <a:endParaRPr dirty="0">
                  <a:latin typeface="Arial" panose="020B0604020202020204" pitchFamily="34" charset="0"/>
                </a:endParaRPr>
              </a:p>
            </p:txBody>
          </p:sp>
          <p:grpSp>
            <p:nvGrpSpPr>
              <p:cNvPr id="147554" name="Group 136"/>
              <p:cNvGrpSpPr/>
              <p:nvPr/>
            </p:nvGrpSpPr>
            <p:grpSpPr>
              <a:xfrm>
                <a:off x="4749" y="668"/>
                <a:ext cx="581" cy="145"/>
                <a:chOff x="614" y="2568"/>
                <a:chExt cx="725" cy="139"/>
              </a:xfrm>
            </p:grpSpPr>
            <p:sp>
              <p:nvSpPr>
                <p:cNvPr id="147579" name="AutoShape 137"/>
                <p:cNvSpPr/>
                <p:nvPr/>
              </p:nvSpPr>
              <p:spPr>
                <a:xfrm>
                  <a:off x="616" y="2570"/>
                  <a:ext cx="723" cy="137"/>
                </a:xfrm>
                <a:prstGeom prst="roundRect">
                  <a:avLst>
                    <a:gd name="adj" fmla="val 50000"/>
                  </a:avLst>
                </a:prstGeom>
                <a:solidFill>
                  <a:schemeClr val="tx1"/>
                </a:solidFill>
                <a:ln w="9525">
                  <a:noFill/>
                </a:ln>
              </p:spPr>
              <p:txBody>
                <a:bodyPr wrap="none" anchor="ctr"/>
                <a:lstStyle/>
                <a:p>
                  <a:pPr>
                    <a:spcBef>
                      <a:spcPct val="20000"/>
                    </a:spcBef>
                    <a:buClr>
                      <a:schemeClr val="accent2"/>
                    </a:buClr>
                    <a:buSzPct val="85000"/>
                    <a:buFont typeface="ZapfDingbats" pitchFamily="82" charset="2"/>
                  </a:pPr>
                  <a:endParaRPr dirty="0">
                    <a:latin typeface="Arial" panose="020B0604020202020204" pitchFamily="34" charset="0"/>
                  </a:endParaRPr>
                </a:p>
              </p:txBody>
            </p:sp>
            <p:sp>
              <p:nvSpPr>
                <p:cNvPr id="147580" name="AutoShape 138"/>
                <p:cNvSpPr/>
                <p:nvPr/>
              </p:nvSpPr>
              <p:spPr>
                <a:xfrm>
                  <a:off x="633" y="2586"/>
                  <a:ext cx="690" cy="105"/>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lstStyle/>
                <a:p>
                  <a:pPr>
                    <a:spcBef>
                      <a:spcPct val="20000"/>
                    </a:spcBef>
                    <a:buClr>
                      <a:schemeClr val="accent2"/>
                    </a:buClr>
                    <a:buSzPct val="85000"/>
                    <a:buFont typeface="ZapfDingbats" pitchFamily="82" charset="2"/>
                  </a:pPr>
                  <a:endParaRPr dirty="0">
                    <a:latin typeface="Arial" panose="020B0604020202020204" pitchFamily="34" charset="0"/>
                  </a:endParaRPr>
                </a:p>
              </p:txBody>
            </p:sp>
          </p:grpSp>
          <p:sp>
            <p:nvSpPr>
              <p:cNvPr id="147555" name="Rectangle 139"/>
              <p:cNvSpPr/>
              <p:nvPr/>
            </p:nvSpPr>
            <p:spPr>
              <a:xfrm>
                <a:off x="4224" y="1021"/>
                <a:ext cx="597" cy="44"/>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lstStyle/>
              <a:p>
                <a:pPr>
                  <a:spcBef>
                    <a:spcPct val="20000"/>
                  </a:spcBef>
                  <a:buClr>
                    <a:schemeClr val="accent2"/>
                  </a:buClr>
                  <a:buSzPct val="85000"/>
                  <a:buFont typeface="ZapfDingbats" pitchFamily="82" charset="2"/>
                </a:pPr>
                <a:endParaRPr dirty="0">
                  <a:latin typeface="Arial" panose="020B0604020202020204" pitchFamily="34" charset="0"/>
                </a:endParaRPr>
              </a:p>
            </p:txBody>
          </p:sp>
          <p:grpSp>
            <p:nvGrpSpPr>
              <p:cNvPr id="147556" name="Group 140"/>
              <p:cNvGrpSpPr/>
              <p:nvPr/>
            </p:nvGrpSpPr>
            <p:grpSpPr>
              <a:xfrm>
                <a:off x="4747" y="994"/>
                <a:ext cx="581" cy="134"/>
                <a:chOff x="614" y="2568"/>
                <a:chExt cx="725" cy="139"/>
              </a:xfrm>
            </p:grpSpPr>
            <p:sp>
              <p:nvSpPr>
                <p:cNvPr id="147577" name="AutoShape 141"/>
                <p:cNvSpPr/>
                <p:nvPr/>
              </p:nvSpPr>
              <p:spPr>
                <a:xfrm>
                  <a:off x="613" y="2568"/>
                  <a:ext cx="718" cy="131"/>
                </a:xfrm>
                <a:prstGeom prst="roundRect">
                  <a:avLst>
                    <a:gd name="adj" fmla="val 50000"/>
                  </a:avLst>
                </a:prstGeom>
                <a:solidFill>
                  <a:schemeClr val="tx1"/>
                </a:solidFill>
                <a:ln w="9525">
                  <a:noFill/>
                </a:ln>
              </p:spPr>
              <p:txBody>
                <a:bodyPr wrap="none" anchor="ctr"/>
                <a:lstStyle/>
                <a:p>
                  <a:pPr>
                    <a:spcBef>
                      <a:spcPct val="20000"/>
                    </a:spcBef>
                    <a:buClr>
                      <a:schemeClr val="accent2"/>
                    </a:buClr>
                    <a:buSzPct val="85000"/>
                    <a:buFont typeface="ZapfDingbats" pitchFamily="82" charset="2"/>
                  </a:pPr>
                  <a:endParaRPr dirty="0">
                    <a:latin typeface="Arial" panose="020B0604020202020204" pitchFamily="34" charset="0"/>
                  </a:endParaRPr>
                </a:p>
              </p:txBody>
            </p:sp>
            <p:sp>
              <p:nvSpPr>
                <p:cNvPr id="147578" name="AutoShape 142"/>
                <p:cNvSpPr/>
                <p:nvPr/>
              </p:nvSpPr>
              <p:spPr>
                <a:xfrm>
                  <a:off x="630" y="2585"/>
                  <a:ext cx="690" cy="102"/>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lstStyle/>
                <a:p>
                  <a:pPr>
                    <a:spcBef>
                      <a:spcPct val="20000"/>
                    </a:spcBef>
                    <a:buClr>
                      <a:schemeClr val="accent2"/>
                    </a:buClr>
                    <a:buSzPct val="85000"/>
                    <a:buFont typeface="ZapfDingbats" pitchFamily="82" charset="2"/>
                  </a:pPr>
                  <a:endParaRPr dirty="0">
                    <a:latin typeface="Arial" panose="020B0604020202020204" pitchFamily="34" charset="0"/>
                  </a:endParaRPr>
                </a:p>
              </p:txBody>
            </p:sp>
          </p:grpSp>
          <p:sp>
            <p:nvSpPr>
              <p:cNvPr id="147557" name="Rectangle 143"/>
              <p:cNvSpPr/>
              <p:nvPr/>
            </p:nvSpPr>
            <p:spPr>
              <a:xfrm>
                <a:off x="4215" y="1356"/>
                <a:ext cx="597" cy="49"/>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lstStyle/>
              <a:p>
                <a:pPr>
                  <a:spcBef>
                    <a:spcPct val="20000"/>
                  </a:spcBef>
                  <a:buClr>
                    <a:schemeClr val="accent2"/>
                  </a:buClr>
                  <a:buSzPct val="85000"/>
                  <a:buFont typeface="ZapfDingbats" pitchFamily="82" charset="2"/>
                </a:pPr>
                <a:endParaRPr dirty="0">
                  <a:latin typeface="Arial" panose="020B0604020202020204" pitchFamily="34" charset="0"/>
                </a:endParaRPr>
              </a:p>
            </p:txBody>
          </p:sp>
          <p:sp>
            <p:nvSpPr>
              <p:cNvPr id="147558" name="Rectangle 144"/>
              <p:cNvSpPr/>
              <p:nvPr/>
            </p:nvSpPr>
            <p:spPr>
              <a:xfrm>
                <a:off x="4229" y="1657"/>
                <a:ext cx="597" cy="44"/>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lstStyle/>
              <a:p>
                <a:pPr>
                  <a:spcBef>
                    <a:spcPct val="20000"/>
                  </a:spcBef>
                  <a:buClr>
                    <a:schemeClr val="accent2"/>
                  </a:buClr>
                  <a:buSzPct val="85000"/>
                  <a:buFont typeface="ZapfDingbats" pitchFamily="82" charset="2"/>
                </a:pPr>
                <a:endParaRPr dirty="0">
                  <a:latin typeface="Arial" panose="020B0604020202020204" pitchFamily="34" charset="0"/>
                </a:endParaRPr>
              </a:p>
            </p:txBody>
          </p:sp>
          <p:grpSp>
            <p:nvGrpSpPr>
              <p:cNvPr id="147559" name="Group 145"/>
              <p:cNvGrpSpPr/>
              <p:nvPr/>
            </p:nvGrpSpPr>
            <p:grpSpPr>
              <a:xfrm>
                <a:off x="4735" y="1627"/>
                <a:ext cx="582" cy="151"/>
                <a:chOff x="614" y="2568"/>
                <a:chExt cx="725" cy="139"/>
              </a:xfrm>
            </p:grpSpPr>
            <p:sp>
              <p:nvSpPr>
                <p:cNvPr id="147575" name="AutoShape 146"/>
                <p:cNvSpPr/>
                <p:nvPr/>
              </p:nvSpPr>
              <p:spPr>
                <a:xfrm>
                  <a:off x="612" y="2581"/>
                  <a:ext cx="728" cy="126"/>
                </a:xfrm>
                <a:prstGeom prst="roundRect">
                  <a:avLst>
                    <a:gd name="adj" fmla="val 50000"/>
                  </a:avLst>
                </a:prstGeom>
                <a:solidFill>
                  <a:schemeClr val="tx1"/>
                </a:solidFill>
                <a:ln w="9525">
                  <a:noFill/>
                </a:ln>
              </p:spPr>
              <p:txBody>
                <a:bodyPr wrap="none" anchor="ctr"/>
                <a:lstStyle/>
                <a:p>
                  <a:pPr>
                    <a:spcBef>
                      <a:spcPct val="20000"/>
                    </a:spcBef>
                    <a:buClr>
                      <a:schemeClr val="accent2"/>
                    </a:buClr>
                    <a:buSzPct val="85000"/>
                    <a:buFont typeface="ZapfDingbats" pitchFamily="82" charset="2"/>
                  </a:pPr>
                  <a:endParaRPr dirty="0">
                    <a:latin typeface="Arial" panose="020B0604020202020204" pitchFamily="34" charset="0"/>
                  </a:endParaRPr>
                </a:p>
              </p:txBody>
            </p:sp>
            <p:sp>
              <p:nvSpPr>
                <p:cNvPr id="147576" name="AutoShape 147"/>
                <p:cNvSpPr/>
                <p:nvPr/>
              </p:nvSpPr>
              <p:spPr>
                <a:xfrm>
                  <a:off x="628" y="2586"/>
                  <a:ext cx="695" cy="106"/>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lstStyle/>
                <a:p>
                  <a:pPr>
                    <a:spcBef>
                      <a:spcPct val="20000"/>
                    </a:spcBef>
                    <a:buClr>
                      <a:schemeClr val="accent2"/>
                    </a:buClr>
                    <a:buSzPct val="85000"/>
                    <a:buFont typeface="ZapfDingbats" pitchFamily="82" charset="2"/>
                  </a:pPr>
                  <a:endParaRPr dirty="0">
                    <a:latin typeface="Arial" panose="020B0604020202020204" pitchFamily="34" charset="0"/>
                  </a:endParaRPr>
                </a:p>
              </p:txBody>
            </p:sp>
          </p:grpSp>
          <p:sp>
            <p:nvSpPr>
              <p:cNvPr id="147560" name="Freeform 148"/>
              <p:cNvSpPr/>
              <p:nvPr/>
            </p:nvSpPr>
            <p:spPr>
              <a:xfrm>
                <a:off x="5288" y="1354"/>
                <a:ext cx="263" cy="188"/>
              </a:xfrm>
              <a:custGeom>
                <a:avLst/>
                <a:gdLst>
                  <a:gd name="txL" fmla="*/ 0 w 328"/>
                  <a:gd name="txT" fmla="*/ 0 h 226"/>
                  <a:gd name="txR" fmla="*/ 328 w 328"/>
                  <a:gd name="txB" fmla="*/ 226 h 226"/>
                </a:gdLst>
                <a:ahLst/>
                <a:cxnLst>
                  <a:cxn ang="0">
                    <a:pos x="2" y="0"/>
                  </a:cxn>
                  <a:cxn ang="0">
                    <a:pos x="2" y="2"/>
                  </a:cxn>
                  <a:cxn ang="0">
                    <a:pos x="2" y="3"/>
                  </a:cxn>
                  <a:cxn ang="0">
                    <a:pos x="0" y="2"/>
                  </a:cxn>
                  <a:cxn ang="0">
                    <a:pos x="2" y="0"/>
                  </a:cxn>
                </a:cxnLst>
                <a:rect l="txL" t="txT" r="txR" b="tx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alpha val="100000"/>
                    </a:srgbClr>
                  </a:gs>
                  <a:gs pos="100000">
                    <a:srgbClr val="808080">
                      <a:alpha val="100000"/>
                    </a:srgbClr>
                  </a:gs>
                </a:gsLst>
                <a:lin ang="0" scaled="1"/>
                <a:tileRect/>
              </a:gradFill>
              <a:ln w="9525">
                <a:noFill/>
              </a:ln>
            </p:spPr>
            <p:txBody>
              <a:bodyPr/>
              <a:lstStyle/>
              <a:p>
                <a:endParaRPr lang="zh-CN" altLang="en-US"/>
              </a:p>
            </p:txBody>
          </p:sp>
          <p:grpSp>
            <p:nvGrpSpPr>
              <p:cNvPr id="147561" name="Group 149"/>
              <p:cNvGrpSpPr/>
              <p:nvPr/>
            </p:nvGrpSpPr>
            <p:grpSpPr>
              <a:xfrm>
                <a:off x="4739" y="1327"/>
                <a:ext cx="582" cy="139"/>
                <a:chOff x="614" y="2568"/>
                <a:chExt cx="725" cy="139"/>
              </a:xfrm>
            </p:grpSpPr>
            <p:sp>
              <p:nvSpPr>
                <p:cNvPr id="147573" name="AutoShape 150"/>
                <p:cNvSpPr/>
                <p:nvPr/>
              </p:nvSpPr>
              <p:spPr>
                <a:xfrm>
                  <a:off x="612" y="2569"/>
                  <a:ext cx="728" cy="137"/>
                </a:xfrm>
                <a:prstGeom prst="roundRect">
                  <a:avLst>
                    <a:gd name="adj" fmla="val 50000"/>
                  </a:avLst>
                </a:prstGeom>
                <a:solidFill>
                  <a:schemeClr val="tx1"/>
                </a:solidFill>
                <a:ln w="9525">
                  <a:noFill/>
                </a:ln>
              </p:spPr>
              <p:txBody>
                <a:bodyPr wrap="none" anchor="ctr"/>
                <a:lstStyle/>
                <a:p>
                  <a:pPr>
                    <a:spcBef>
                      <a:spcPct val="20000"/>
                    </a:spcBef>
                    <a:buClr>
                      <a:schemeClr val="accent2"/>
                    </a:buClr>
                    <a:buSzPct val="85000"/>
                    <a:buFont typeface="ZapfDingbats" pitchFamily="82" charset="2"/>
                  </a:pPr>
                  <a:endParaRPr dirty="0">
                    <a:latin typeface="Arial" panose="020B0604020202020204" pitchFamily="34" charset="0"/>
                  </a:endParaRPr>
                </a:p>
              </p:txBody>
            </p:sp>
            <p:sp>
              <p:nvSpPr>
                <p:cNvPr id="147574" name="AutoShape 151"/>
                <p:cNvSpPr/>
                <p:nvPr/>
              </p:nvSpPr>
              <p:spPr>
                <a:xfrm>
                  <a:off x="629" y="2586"/>
                  <a:ext cx="695" cy="104"/>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lstStyle/>
                <a:p>
                  <a:pPr>
                    <a:spcBef>
                      <a:spcPct val="20000"/>
                    </a:spcBef>
                    <a:buClr>
                      <a:schemeClr val="accent2"/>
                    </a:buClr>
                    <a:buSzPct val="85000"/>
                    <a:buFont typeface="ZapfDingbats" pitchFamily="82" charset="2"/>
                  </a:pPr>
                  <a:endParaRPr dirty="0">
                    <a:latin typeface="Arial" panose="020B0604020202020204" pitchFamily="34" charset="0"/>
                  </a:endParaRPr>
                </a:p>
              </p:txBody>
            </p:sp>
          </p:grpSp>
          <p:sp>
            <p:nvSpPr>
              <p:cNvPr id="147562" name="Rectangle 152"/>
              <p:cNvSpPr/>
              <p:nvPr/>
            </p:nvSpPr>
            <p:spPr>
              <a:xfrm>
                <a:off x="5251" y="429"/>
                <a:ext cx="66" cy="2286"/>
              </a:xfrm>
              <a:prstGeom prst="rect">
                <a:avLst/>
              </a:prstGeom>
              <a:gradFill rotWithShape="1">
                <a:gsLst>
                  <a:gs pos="0">
                    <a:srgbClr val="333333"/>
                  </a:gs>
                  <a:gs pos="50000">
                    <a:srgbClr val="DDDDDD"/>
                  </a:gs>
                  <a:gs pos="100000">
                    <a:srgbClr val="333333"/>
                  </a:gs>
                </a:gsLst>
                <a:lin ang="0" scaled="1"/>
                <a:tileRect/>
              </a:gradFill>
              <a:ln w="9525" cap="flat" cmpd="sng">
                <a:solidFill>
                  <a:schemeClr val="tx1"/>
                </a:solidFill>
                <a:prstDash val="solid"/>
                <a:miter/>
                <a:headEnd type="none" w="med" len="med"/>
                <a:tailEnd type="none" w="med" len="med"/>
              </a:ln>
            </p:spPr>
            <p:txBody>
              <a:bodyPr wrap="none" anchor="ctr"/>
              <a:lstStyle/>
              <a:p>
                <a:pPr>
                  <a:spcBef>
                    <a:spcPct val="20000"/>
                  </a:spcBef>
                  <a:buClr>
                    <a:schemeClr val="accent2"/>
                  </a:buClr>
                  <a:buSzPct val="85000"/>
                  <a:buFont typeface="ZapfDingbats" pitchFamily="82" charset="2"/>
                </a:pPr>
                <a:endParaRPr dirty="0">
                  <a:latin typeface="Arial" panose="020B0604020202020204" pitchFamily="34" charset="0"/>
                </a:endParaRPr>
              </a:p>
            </p:txBody>
          </p:sp>
          <p:sp>
            <p:nvSpPr>
              <p:cNvPr id="147563" name="Freeform 153"/>
              <p:cNvSpPr/>
              <p:nvPr/>
            </p:nvSpPr>
            <p:spPr>
              <a:xfrm>
                <a:off x="5312" y="1007"/>
                <a:ext cx="237" cy="213"/>
              </a:xfrm>
              <a:custGeom>
                <a:avLst/>
                <a:gdLst>
                  <a:gd name="txL" fmla="*/ 0 w 296"/>
                  <a:gd name="txT" fmla="*/ 0 h 256"/>
                  <a:gd name="txR" fmla="*/ 296 w 296"/>
                  <a:gd name="txB" fmla="*/ 256 h 256"/>
                </a:gdLst>
                <a:ahLst/>
                <a:cxnLst>
                  <a:cxn ang="0">
                    <a:pos x="2" y="0"/>
                  </a:cxn>
                  <a:cxn ang="0">
                    <a:pos x="2" y="2"/>
                  </a:cxn>
                  <a:cxn ang="0">
                    <a:pos x="2" y="3"/>
                  </a:cxn>
                  <a:cxn ang="0">
                    <a:pos x="0" y="2"/>
                  </a:cxn>
                  <a:cxn ang="0">
                    <a:pos x="2" y="0"/>
                  </a:cxn>
                </a:cxnLst>
                <a:rect l="txL" t="txT" r="txR" b="tx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alpha val="100000"/>
                    </a:srgbClr>
                  </a:gs>
                  <a:gs pos="100000">
                    <a:srgbClr val="808080">
                      <a:alpha val="100000"/>
                    </a:srgbClr>
                  </a:gs>
                </a:gsLst>
                <a:lin ang="0" scaled="1"/>
                <a:tileRect/>
              </a:gradFill>
              <a:ln w="9525">
                <a:noFill/>
              </a:ln>
            </p:spPr>
            <p:txBody>
              <a:bodyPr/>
              <a:lstStyle/>
              <a:p>
                <a:endParaRPr lang="zh-CN" altLang="en-US"/>
              </a:p>
            </p:txBody>
          </p:sp>
          <p:sp>
            <p:nvSpPr>
              <p:cNvPr id="147564" name="Freeform 154"/>
              <p:cNvSpPr/>
              <p:nvPr/>
            </p:nvSpPr>
            <p:spPr>
              <a:xfrm>
                <a:off x="5315" y="680"/>
                <a:ext cx="244" cy="240"/>
              </a:xfrm>
              <a:custGeom>
                <a:avLst/>
                <a:gdLst>
                  <a:gd name="txL" fmla="*/ 0 w 304"/>
                  <a:gd name="txT" fmla="*/ 0 h 288"/>
                  <a:gd name="txR" fmla="*/ 304 w 304"/>
                  <a:gd name="txB" fmla="*/ 288 h 288"/>
                </a:gdLst>
                <a:ahLst/>
                <a:cxnLst>
                  <a:cxn ang="0">
                    <a:pos x="0" y="0"/>
                  </a:cxn>
                  <a:cxn ang="0">
                    <a:pos x="2" y="3"/>
                  </a:cxn>
                  <a:cxn ang="0">
                    <a:pos x="2" y="5"/>
                  </a:cxn>
                  <a:cxn ang="0">
                    <a:pos x="2" y="3"/>
                  </a:cxn>
                  <a:cxn ang="0">
                    <a:pos x="0" y="0"/>
                  </a:cxn>
                </a:cxnLst>
                <a:rect l="txL" t="txT" r="txR" b="tx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alpha val="100000"/>
                    </a:srgbClr>
                  </a:gs>
                  <a:gs pos="100000">
                    <a:srgbClr val="808080">
                      <a:alpha val="100000"/>
                    </a:srgbClr>
                  </a:gs>
                </a:gsLst>
                <a:lin ang="0" scaled="1"/>
                <a:tileRect/>
              </a:gradFill>
              <a:ln w="9525">
                <a:noFill/>
              </a:ln>
            </p:spPr>
            <p:txBody>
              <a:bodyPr/>
              <a:lstStyle/>
              <a:p>
                <a:endParaRPr lang="zh-CN" altLang="en-US"/>
              </a:p>
            </p:txBody>
          </p:sp>
          <p:sp>
            <p:nvSpPr>
              <p:cNvPr id="147565" name="Oval 155"/>
              <p:cNvSpPr/>
              <p:nvPr/>
            </p:nvSpPr>
            <p:spPr>
              <a:xfrm>
                <a:off x="5516" y="2611"/>
                <a:ext cx="49" cy="93"/>
              </a:xfrm>
              <a:prstGeom prst="ellipse">
                <a:avLst/>
              </a:prstGeom>
              <a:solidFill>
                <a:srgbClr val="333333"/>
              </a:solidFill>
              <a:ln w="9525">
                <a:noFill/>
              </a:ln>
            </p:spPr>
            <p:txBody>
              <a:bodyPr wrap="none" anchor="ctr"/>
              <a:lstStyle/>
              <a:p>
                <a:pPr>
                  <a:spcBef>
                    <a:spcPct val="20000"/>
                  </a:spcBef>
                  <a:buClr>
                    <a:schemeClr val="accent2"/>
                  </a:buClr>
                  <a:buSzPct val="85000"/>
                  <a:buFont typeface="ZapfDingbats" pitchFamily="82" charset="2"/>
                </a:pPr>
                <a:endParaRPr dirty="0">
                  <a:latin typeface="Arial" panose="020B0604020202020204" pitchFamily="34" charset="0"/>
                </a:endParaRPr>
              </a:p>
            </p:txBody>
          </p:sp>
          <p:sp>
            <p:nvSpPr>
              <p:cNvPr id="147566" name="Freeform 156"/>
              <p:cNvSpPr/>
              <p:nvPr/>
            </p:nvSpPr>
            <p:spPr>
              <a:xfrm>
                <a:off x="5302" y="2614"/>
                <a:ext cx="245" cy="200"/>
              </a:xfrm>
              <a:custGeom>
                <a:avLst/>
                <a:gdLst>
                  <a:gd name="txL" fmla="*/ 0 w 306"/>
                  <a:gd name="txT" fmla="*/ 0 h 240"/>
                  <a:gd name="txR" fmla="*/ 306 w 306"/>
                  <a:gd name="txB" fmla="*/ 240 h 240"/>
                </a:gdLst>
                <a:ahLst/>
                <a:cxnLst>
                  <a:cxn ang="0">
                    <a:pos x="0" y="3"/>
                  </a:cxn>
                  <a:cxn ang="0">
                    <a:pos x="2" y="4"/>
                  </a:cxn>
                  <a:cxn ang="0">
                    <a:pos x="2" y="3"/>
                  </a:cxn>
                  <a:cxn ang="0">
                    <a:pos x="2" y="0"/>
                  </a:cxn>
                  <a:cxn ang="0">
                    <a:pos x="0" y="3"/>
                  </a:cxn>
                </a:cxnLst>
                <a:rect l="txL" t="txT" r="txR" b="txB"/>
                <a:pathLst>
                  <a:path w="306" h="240">
                    <a:moveTo>
                      <a:pt x="0" y="106"/>
                    </a:moveTo>
                    <a:lnTo>
                      <a:pt x="2" y="240"/>
                    </a:lnTo>
                    <a:lnTo>
                      <a:pt x="306" y="110"/>
                    </a:lnTo>
                    <a:lnTo>
                      <a:pt x="300" y="0"/>
                    </a:lnTo>
                    <a:lnTo>
                      <a:pt x="0" y="106"/>
                    </a:lnTo>
                    <a:close/>
                  </a:path>
                </a:pathLst>
              </a:custGeom>
              <a:solidFill>
                <a:srgbClr val="333333">
                  <a:alpha val="100000"/>
                </a:srgbClr>
              </a:solidFill>
              <a:ln w="9525">
                <a:noFill/>
              </a:ln>
            </p:spPr>
            <p:txBody>
              <a:bodyPr/>
              <a:lstStyle/>
              <a:p>
                <a:endParaRPr lang="zh-CN" altLang="en-US"/>
              </a:p>
            </p:txBody>
          </p:sp>
          <p:sp>
            <p:nvSpPr>
              <p:cNvPr id="147567" name="AutoShape 157"/>
              <p:cNvSpPr/>
              <p:nvPr/>
            </p:nvSpPr>
            <p:spPr>
              <a:xfrm>
                <a:off x="4140" y="2677"/>
                <a:ext cx="1199" cy="148"/>
              </a:xfrm>
              <a:prstGeom prst="roundRect">
                <a:avLst>
                  <a:gd name="adj" fmla="val 50000"/>
                </a:avLst>
              </a:prstGeom>
              <a:solidFill>
                <a:srgbClr val="DDDDDD"/>
              </a:solidFill>
              <a:ln w="9525" cap="flat" cmpd="sng">
                <a:solidFill>
                  <a:schemeClr val="tx1"/>
                </a:solidFill>
                <a:prstDash val="solid"/>
                <a:headEnd type="none" w="med" len="med"/>
                <a:tailEnd type="none" w="med" len="med"/>
              </a:ln>
            </p:spPr>
            <p:txBody>
              <a:bodyPr wrap="none" anchor="ctr"/>
              <a:lstStyle/>
              <a:p>
                <a:pPr>
                  <a:spcBef>
                    <a:spcPct val="20000"/>
                  </a:spcBef>
                  <a:buClr>
                    <a:schemeClr val="accent2"/>
                  </a:buClr>
                  <a:buSzPct val="85000"/>
                  <a:buFont typeface="ZapfDingbats" pitchFamily="82" charset="2"/>
                </a:pPr>
                <a:endParaRPr dirty="0">
                  <a:latin typeface="Arial" panose="020B0604020202020204" pitchFamily="34" charset="0"/>
                </a:endParaRPr>
              </a:p>
            </p:txBody>
          </p:sp>
          <p:sp>
            <p:nvSpPr>
              <p:cNvPr id="147568" name="AutoShape 158"/>
              <p:cNvSpPr/>
              <p:nvPr/>
            </p:nvSpPr>
            <p:spPr>
              <a:xfrm>
                <a:off x="4206" y="2710"/>
                <a:ext cx="1071" cy="82"/>
              </a:xfrm>
              <a:prstGeom prst="roundRect">
                <a:avLst>
                  <a:gd name="adj" fmla="val 50000"/>
                </a:avLst>
              </a:prstGeom>
              <a:gradFill rotWithShape="1">
                <a:gsLst>
                  <a:gs pos="0">
                    <a:schemeClr val="tx2"/>
                  </a:gs>
                  <a:gs pos="100000">
                    <a:schemeClr val="bg2"/>
                  </a:gs>
                </a:gsLst>
                <a:lin ang="0" scaled="1"/>
                <a:tileRect/>
              </a:gradFill>
              <a:ln w="9525" cap="flat" cmpd="sng">
                <a:solidFill>
                  <a:schemeClr val="tx1"/>
                </a:solidFill>
                <a:prstDash val="solid"/>
                <a:headEnd type="none" w="med" len="med"/>
                <a:tailEnd type="none" w="med" len="med"/>
              </a:ln>
            </p:spPr>
            <p:txBody>
              <a:bodyPr wrap="none" anchor="ctr"/>
              <a:lstStyle/>
              <a:p>
                <a:pPr>
                  <a:spcBef>
                    <a:spcPct val="20000"/>
                  </a:spcBef>
                  <a:buClr>
                    <a:schemeClr val="accent2"/>
                  </a:buClr>
                  <a:buSzPct val="85000"/>
                  <a:buFont typeface="ZapfDingbats" pitchFamily="82" charset="2"/>
                </a:pPr>
                <a:endParaRPr dirty="0">
                  <a:latin typeface="Arial" panose="020B0604020202020204" pitchFamily="34" charset="0"/>
                </a:endParaRPr>
              </a:p>
            </p:txBody>
          </p:sp>
          <p:sp>
            <p:nvSpPr>
              <p:cNvPr id="147569" name="Oval 159"/>
              <p:cNvSpPr/>
              <p:nvPr/>
            </p:nvSpPr>
            <p:spPr>
              <a:xfrm>
                <a:off x="4308" y="2381"/>
                <a:ext cx="159" cy="143"/>
              </a:xfrm>
              <a:prstGeom prst="ellipse">
                <a:avLst/>
              </a:prstGeom>
              <a:solidFill>
                <a:srgbClr val="33CC33"/>
              </a:solidFill>
              <a:ln w="9525">
                <a:noFill/>
              </a:ln>
            </p:spPr>
            <p:txBody>
              <a:bodyPr wrap="none" anchor="ctr"/>
              <a:lstStyle/>
              <a:p>
                <a:pPr>
                  <a:spcBef>
                    <a:spcPct val="20000"/>
                  </a:spcBef>
                  <a:buClr>
                    <a:schemeClr val="accent2"/>
                  </a:buClr>
                  <a:buSzPct val="85000"/>
                  <a:buFont typeface="ZapfDingbats" pitchFamily="82" charset="2"/>
                </a:pPr>
                <a:endParaRPr dirty="0">
                  <a:latin typeface="Arial" panose="020B0604020202020204" pitchFamily="34" charset="0"/>
                </a:endParaRPr>
              </a:p>
            </p:txBody>
          </p:sp>
          <p:sp>
            <p:nvSpPr>
              <p:cNvPr id="147570" name="Oval 160"/>
              <p:cNvSpPr/>
              <p:nvPr/>
            </p:nvSpPr>
            <p:spPr>
              <a:xfrm>
                <a:off x="4485" y="2386"/>
                <a:ext cx="159" cy="143"/>
              </a:xfrm>
              <a:prstGeom prst="ellipse">
                <a:avLst/>
              </a:prstGeom>
              <a:solidFill>
                <a:srgbClr val="FF0000"/>
              </a:solidFill>
              <a:ln w="9525">
                <a:noFill/>
              </a:ln>
            </p:spPr>
            <p:txBody>
              <a:bodyPr wrap="none" anchor="ctr"/>
              <a:lstStyle/>
              <a:p>
                <a:pPr algn="ctr" eaLnBrk="1" hangingPunct="1"/>
                <a:endParaRPr sz="1800" dirty="0">
                  <a:solidFill>
                    <a:srgbClr val="FF0000"/>
                  </a:solidFill>
                  <a:latin typeface="Arial" panose="020B0604020202020204" pitchFamily="34" charset="0"/>
                  <a:ea typeface="Arial" panose="020B0604020202020204" pitchFamily="34" charset="0"/>
                </a:endParaRPr>
              </a:p>
            </p:txBody>
          </p:sp>
          <p:sp>
            <p:nvSpPr>
              <p:cNvPr id="147571" name="Oval 161"/>
              <p:cNvSpPr/>
              <p:nvPr/>
            </p:nvSpPr>
            <p:spPr>
              <a:xfrm>
                <a:off x="4662" y="2381"/>
                <a:ext cx="159" cy="143"/>
              </a:xfrm>
              <a:prstGeom prst="ellipse">
                <a:avLst/>
              </a:prstGeom>
              <a:solidFill>
                <a:srgbClr val="33CC33"/>
              </a:solidFill>
              <a:ln w="9525">
                <a:noFill/>
              </a:ln>
            </p:spPr>
            <p:txBody>
              <a:bodyPr wrap="none" anchor="ctr"/>
              <a:lstStyle/>
              <a:p>
                <a:pPr>
                  <a:spcBef>
                    <a:spcPct val="20000"/>
                  </a:spcBef>
                  <a:buClr>
                    <a:schemeClr val="accent2"/>
                  </a:buClr>
                  <a:buSzPct val="85000"/>
                  <a:buFont typeface="ZapfDingbats" pitchFamily="82" charset="2"/>
                </a:pPr>
                <a:endParaRPr dirty="0">
                  <a:latin typeface="Arial" panose="020B0604020202020204" pitchFamily="34" charset="0"/>
                </a:endParaRPr>
              </a:p>
            </p:txBody>
          </p:sp>
          <p:sp>
            <p:nvSpPr>
              <p:cNvPr id="147572" name="Rectangle 162"/>
              <p:cNvSpPr/>
              <p:nvPr/>
            </p:nvSpPr>
            <p:spPr>
              <a:xfrm>
                <a:off x="5060" y="1833"/>
                <a:ext cx="89" cy="762"/>
              </a:xfrm>
              <a:prstGeom prst="rect">
                <a:avLst/>
              </a:prstGeom>
              <a:solidFill>
                <a:srgbClr val="292929"/>
              </a:solidFill>
              <a:ln w="9525" cap="flat" cmpd="sng">
                <a:solidFill>
                  <a:schemeClr val="tx1"/>
                </a:solidFill>
                <a:prstDash val="solid"/>
                <a:miter/>
                <a:headEnd type="none" w="med" len="med"/>
                <a:tailEnd type="none" w="med" len="med"/>
              </a:ln>
            </p:spPr>
            <p:txBody>
              <a:bodyPr wrap="none" anchor="ctr"/>
              <a:lstStyle/>
              <a:p>
                <a:pPr>
                  <a:spcBef>
                    <a:spcPct val="20000"/>
                  </a:spcBef>
                  <a:buClr>
                    <a:schemeClr val="accent2"/>
                  </a:buClr>
                  <a:buSzPct val="85000"/>
                  <a:buFont typeface="ZapfDingbats" pitchFamily="82" charset="2"/>
                </a:pPr>
                <a:endParaRPr dirty="0">
                  <a:latin typeface="Arial" panose="020B0604020202020204" pitchFamily="34" charset="0"/>
                </a:endParaRPr>
              </a:p>
            </p:txBody>
          </p:sp>
        </p:grpSp>
        <p:grpSp>
          <p:nvGrpSpPr>
            <p:cNvPr id="147461" name="Group 97"/>
            <p:cNvGrpSpPr/>
            <p:nvPr/>
          </p:nvGrpSpPr>
          <p:grpSpPr>
            <a:xfrm>
              <a:off x="4284663" y="4257993"/>
              <a:ext cx="511175" cy="693737"/>
              <a:chOff x="4140" y="429"/>
              <a:chExt cx="1425" cy="2396"/>
            </a:xfrm>
          </p:grpSpPr>
          <p:sp>
            <p:nvSpPr>
              <p:cNvPr id="147517" name="Freeform 98"/>
              <p:cNvSpPr/>
              <p:nvPr/>
            </p:nvSpPr>
            <p:spPr>
              <a:xfrm>
                <a:off x="5268" y="433"/>
                <a:ext cx="283" cy="2286"/>
              </a:xfrm>
              <a:custGeom>
                <a:avLst/>
                <a:gdLst>
                  <a:gd name="txL" fmla="*/ 0 w 354"/>
                  <a:gd name="txT" fmla="*/ 0 h 2742"/>
                  <a:gd name="txR" fmla="*/ 354 w 354"/>
                  <a:gd name="txB" fmla="*/ 2742 h 2742"/>
                </a:gdLst>
                <a:ahLst/>
                <a:cxnLst>
                  <a:cxn ang="0">
                    <a:pos x="2" y="0"/>
                  </a:cxn>
                  <a:cxn ang="0">
                    <a:pos x="2" y="6"/>
                  </a:cxn>
                  <a:cxn ang="0">
                    <a:pos x="2" y="40"/>
                  </a:cxn>
                  <a:cxn ang="0">
                    <a:pos x="0" y="42"/>
                  </a:cxn>
                  <a:cxn ang="0">
                    <a:pos x="2" y="0"/>
                  </a:cxn>
                </a:cxnLst>
                <a:rect l="txL" t="txT" r="txR" b="txB"/>
                <a:pathLst>
                  <a:path w="354" h="2742">
                    <a:moveTo>
                      <a:pt x="63" y="0"/>
                    </a:moveTo>
                    <a:lnTo>
                      <a:pt x="354" y="339"/>
                    </a:lnTo>
                    <a:lnTo>
                      <a:pt x="346" y="2624"/>
                    </a:lnTo>
                    <a:lnTo>
                      <a:pt x="0" y="2742"/>
                    </a:lnTo>
                    <a:lnTo>
                      <a:pt x="63" y="0"/>
                    </a:lnTo>
                    <a:close/>
                  </a:path>
                </a:pathLst>
              </a:custGeom>
              <a:gradFill rotWithShape="1">
                <a:gsLst>
                  <a:gs pos="0">
                    <a:srgbClr val="DDDDDD">
                      <a:alpha val="100000"/>
                    </a:srgbClr>
                  </a:gs>
                  <a:gs pos="100000">
                    <a:srgbClr val="333333">
                      <a:alpha val="100000"/>
                    </a:srgbClr>
                  </a:gs>
                </a:gsLst>
                <a:lin ang="0" scaled="1"/>
                <a:tileRect/>
              </a:gradFill>
              <a:ln w="9525">
                <a:noFill/>
              </a:ln>
            </p:spPr>
            <p:txBody>
              <a:bodyPr/>
              <a:lstStyle/>
              <a:p>
                <a:endParaRPr lang="zh-CN" altLang="en-US"/>
              </a:p>
            </p:txBody>
          </p:sp>
          <p:sp>
            <p:nvSpPr>
              <p:cNvPr id="147518" name="Rectangle 99"/>
              <p:cNvSpPr/>
              <p:nvPr/>
            </p:nvSpPr>
            <p:spPr>
              <a:xfrm>
                <a:off x="4206" y="429"/>
                <a:ext cx="1044" cy="2286"/>
              </a:xfrm>
              <a:prstGeom prst="rect">
                <a:avLst/>
              </a:prstGeom>
              <a:gradFill rotWithShape="1">
                <a:gsLst>
                  <a:gs pos="0">
                    <a:srgbClr val="292929"/>
                  </a:gs>
                  <a:gs pos="100000">
                    <a:srgbClr val="808080"/>
                  </a:gs>
                </a:gsLst>
                <a:lin ang="0" scaled="1"/>
                <a:tileRect/>
              </a:gradFill>
              <a:ln w="9525">
                <a:noFill/>
              </a:ln>
            </p:spPr>
            <p:txBody>
              <a:bodyPr wrap="none" anchor="ctr"/>
              <a:lstStyle/>
              <a:p>
                <a:pPr>
                  <a:spcBef>
                    <a:spcPct val="20000"/>
                  </a:spcBef>
                  <a:buClr>
                    <a:schemeClr val="accent2"/>
                  </a:buClr>
                  <a:buSzPct val="85000"/>
                  <a:buFont typeface="ZapfDingbats" pitchFamily="82" charset="2"/>
                </a:pPr>
                <a:endParaRPr dirty="0">
                  <a:latin typeface="Arial" panose="020B0604020202020204" pitchFamily="34" charset="0"/>
                </a:endParaRPr>
              </a:p>
            </p:txBody>
          </p:sp>
          <p:sp>
            <p:nvSpPr>
              <p:cNvPr id="147519" name="Freeform 100"/>
              <p:cNvSpPr/>
              <p:nvPr/>
            </p:nvSpPr>
            <p:spPr>
              <a:xfrm>
                <a:off x="5321" y="570"/>
                <a:ext cx="169" cy="2115"/>
              </a:xfrm>
              <a:custGeom>
                <a:avLst/>
                <a:gdLst>
                  <a:gd name="txL" fmla="*/ 0 w 211"/>
                  <a:gd name="txT" fmla="*/ 0 h 2537"/>
                  <a:gd name="txR" fmla="*/ 211 w 211"/>
                  <a:gd name="txB" fmla="*/ 2537 h 2537"/>
                </a:gdLst>
                <a:ahLst/>
                <a:cxnLst>
                  <a:cxn ang="0">
                    <a:pos x="2" y="0"/>
                  </a:cxn>
                  <a:cxn ang="0">
                    <a:pos x="2" y="4"/>
                  </a:cxn>
                  <a:cxn ang="0">
                    <a:pos x="2" y="38"/>
                  </a:cxn>
                  <a:cxn ang="0">
                    <a:pos x="2" y="0"/>
                  </a:cxn>
                </a:cxnLst>
                <a:rect l="txL" t="txT" r="txR" b="tx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alpha val="100000"/>
                    </a:srgbClr>
                  </a:gs>
                  <a:gs pos="100000">
                    <a:srgbClr val="F8F8F8">
                      <a:alpha val="100000"/>
                    </a:srgbClr>
                  </a:gs>
                </a:gsLst>
                <a:lin ang="0" scaled="1"/>
                <a:tileRect/>
              </a:gradFill>
              <a:ln w="9525">
                <a:noFill/>
              </a:ln>
            </p:spPr>
            <p:txBody>
              <a:bodyPr/>
              <a:lstStyle/>
              <a:p>
                <a:endParaRPr lang="zh-CN" altLang="en-US"/>
              </a:p>
            </p:txBody>
          </p:sp>
          <p:sp>
            <p:nvSpPr>
              <p:cNvPr id="147520" name="Freeform 101"/>
              <p:cNvSpPr/>
              <p:nvPr/>
            </p:nvSpPr>
            <p:spPr>
              <a:xfrm>
                <a:off x="5284" y="1640"/>
                <a:ext cx="263" cy="189"/>
              </a:xfrm>
              <a:custGeom>
                <a:avLst/>
                <a:gdLst>
                  <a:gd name="txL" fmla="*/ 0 w 328"/>
                  <a:gd name="txT" fmla="*/ 0 h 226"/>
                  <a:gd name="txR" fmla="*/ 328 w 328"/>
                  <a:gd name="txB" fmla="*/ 226 h 226"/>
                </a:gdLst>
                <a:ahLst/>
                <a:cxnLst>
                  <a:cxn ang="0">
                    <a:pos x="2" y="0"/>
                  </a:cxn>
                  <a:cxn ang="0">
                    <a:pos x="2" y="3"/>
                  </a:cxn>
                  <a:cxn ang="0">
                    <a:pos x="2" y="4"/>
                  </a:cxn>
                  <a:cxn ang="0">
                    <a:pos x="0" y="3"/>
                  </a:cxn>
                  <a:cxn ang="0">
                    <a:pos x="2" y="0"/>
                  </a:cxn>
                </a:cxnLst>
                <a:rect l="txL" t="txT" r="txR" b="tx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alpha val="100000"/>
                    </a:srgbClr>
                  </a:gs>
                  <a:gs pos="100000">
                    <a:srgbClr val="808080">
                      <a:alpha val="100000"/>
                    </a:srgbClr>
                  </a:gs>
                </a:gsLst>
                <a:lin ang="0" scaled="1"/>
                <a:tileRect/>
              </a:gradFill>
              <a:ln w="9525">
                <a:noFill/>
              </a:ln>
            </p:spPr>
            <p:txBody>
              <a:bodyPr/>
              <a:lstStyle/>
              <a:p>
                <a:endParaRPr lang="zh-CN" altLang="en-US"/>
              </a:p>
            </p:txBody>
          </p:sp>
          <p:sp>
            <p:nvSpPr>
              <p:cNvPr id="147521" name="Rectangle 102"/>
              <p:cNvSpPr/>
              <p:nvPr/>
            </p:nvSpPr>
            <p:spPr>
              <a:xfrm>
                <a:off x="4211" y="692"/>
                <a:ext cx="597" cy="49"/>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lstStyle/>
              <a:p>
                <a:pPr>
                  <a:spcBef>
                    <a:spcPct val="20000"/>
                  </a:spcBef>
                  <a:buClr>
                    <a:schemeClr val="accent2"/>
                  </a:buClr>
                  <a:buSzPct val="85000"/>
                  <a:buFont typeface="ZapfDingbats" pitchFamily="82" charset="2"/>
                </a:pPr>
                <a:endParaRPr dirty="0">
                  <a:latin typeface="Arial" panose="020B0604020202020204" pitchFamily="34" charset="0"/>
                </a:endParaRPr>
              </a:p>
            </p:txBody>
          </p:sp>
          <p:grpSp>
            <p:nvGrpSpPr>
              <p:cNvPr id="147522" name="Group 103"/>
              <p:cNvGrpSpPr/>
              <p:nvPr/>
            </p:nvGrpSpPr>
            <p:grpSpPr>
              <a:xfrm>
                <a:off x="4749" y="668"/>
                <a:ext cx="581" cy="145"/>
                <a:chOff x="614" y="2568"/>
                <a:chExt cx="725" cy="139"/>
              </a:xfrm>
            </p:grpSpPr>
            <p:sp>
              <p:nvSpPr>
                <p:cNvPr id="147547" name="AutoShape 104"/>
                <p:cNvSpPr/>
                <p:nvPr/>
              </p:nvSpPr>
              <p:spPr>
                <a:xfrm>
                  <a:off x="616" y="2570"/>
                  <a:ext cx="723" cy="137"/>
                </a:xfrm>
                <a:prstGeom prst="roundRect">
                  <a:avLst>
                    <a:gd name="adj" fmla="val 50000"/>
                  </a:avLst>
                </a:prstGeom>
                <a:solidFill>
                  <a:schemeClr val="tx1"/>
                </a:solidFill>
                <a:ln w="9525">
                  <a:noFill/>
                </a:ln>
              </p:spPr>
              <p:txBody>
                <a:bodyPr wrap="none" anchor="ctr"/>
                <a:lstStyle/>
                <a:p>
                  <a:pPr>
                    <a:spcBef>
                      <a:spcPct val="20000"/>
                    </a:spcBef>
                    <a:buClr>
                      <a:schemeClr val="accent2"/>
                    </a:buClr>
                    <a:buSzPct val="85000"/>
                    <a:buFont typeface="ZapfDingbats" pitchFamily="82" charset="2"/>
                  </a:pPr>
                  <a:endParaRPr dirty="0">
                    <a:latin typeface="Arial" panose="020B0604020202020204" pitchFamily="34" charset="0"/>
                  </a:endParaRPr>
                </a:p>
              </p:txBody>
            </p:sp>
            <p:sp>
              <p:nvSpPr>
                <p:cNvPr id="147548" name="AutoShape 105"/>
                <p:cNvSpPr/>
                <p:nvPr/>
              </p:nvSpPr>
              <p:spPr>
                <a:xfrm>
                  <a:off x="633" y="2586"/>
                  <a:ext cx="690" cy="105"/>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lstStyle/>
                <a:p>
                  <a:pPr>
                    <a:spcBef>
                      <a:spcPct val="20000"/>
                    </a:spcBef>
                    <a:buClr>
                      <a:schemeClr val="accent2"/>
                    </a:buClr>
                    <a:buSzPct val="85000"/>
                    <a:buFont typeface="ZapfDingbats" pitchFamily="82" charset="2"/>
                  </a:pPr>
                  <a:endParaRPr dirty="0">
                    <a:latin typeface="Arial" panose="020B0604020202020204" pitchFamily="34" charset="0"/>
                  </a:endParaRPr>
                </a:p>
              </p:txBody>
            </p:sp>
          </p:grpSp>
          <p:sp>
            <p:nvSpPr>
              <p:cNvPr id="147523" name="Rectangle 106"/>
              <p:cNvSpPr/>
              <p:nvPr/>
            </p:nvSpPr>
            <p:spPr>
              <a:xfrm>
                <a:off x="4224" y="1021"/>
                <a:ext cx="597" cy="44"/>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lstStyle/>
              <a:p>
                <a:pPr>
                  <a:spcBef>
                    <a:spcPct val="20000"/>
                  </a:spcBef>
                  <a:buClr>
                    <a:schemeClr val="accent2"/>
                  </a:buClr>
                  <a:buSzPct val="85000"/>
                  <a:buFont typeface="ZapfDingbats" pitchFamily="82" charset="2"/>
                </a:pPr>
                <a:endParaRPr dirty="0">
                  <a:latin typeface="Arial" panose="020B0604020202020204" pitchFamily="34" charset="0"/>
                </a:endParaRPr>
              </a:p>
            </p:txBody>
          </p:sp>
          <p:grpSp>
            <p:nvGrpSpPr>
              <p:cNvPr id="147524" name="Group 107"/>
              <p:cNvGrpSpPr/>
              <p:nvPr/>
            </p:nvGrpSpPr>
            <p:grpSpPr>
              <a:xfrm>
                <a:off x="4747" y="994"/>
                <a:ext cx="581" cy="134"/>
                <a:chOff x="614" y="2568"/>
                <a:chExt cx="725" cy="139"/>
              </a:xfrm>
            </p:grpSpPr>
            <p:sp>
              <p:nvSpPr>
                <p:cNvPr id="147545" name="AutoShape 108"/>
                <p:cNvSpPr/>
                <p:nvPr/>
              </p:nvSpPr>
              <p:spPr>
                <a:xfrm>
                  <a:off x="613" y="2568"/>
                  <a:ext cx="718" cy="131"/>
                </a:xfrm>
                <a:prstGeom prst="roundRect">
                  <a:avLst>
                    <a:gd name="adj" fmla="val 50000"/>
                  </a:avLst>
                </a:prstGeom>
                <a:solidFill>
                  <a:schemeClr val="tx1"/>
                </a:solidFill>
                <a:ln w="9525">
                  <a:noFill/>
                </a:ln>
              </p:spPr>
              <p:txBody>
                <a:bodyPr wrap="none" anchor="ctr"/>
                <a:lstStyle/>
                <a:p>
                  <a:pPr>
                    <a:spcBef>
                      <a:spcPct val="20000"/>
                    </a:spcBef>
                    <a:buClr>
                      <a:schemeClr val="accent2"/>
                    </a:buClr>
                    <a:buSzPct val="85000"/>
                    <a:buFont typeface="ZapfDingbats" pitchFamily="82" charset="2"/>
                  </a:pPr>
                  <a:endParaRPr dirty="0">
                    <a:latin typeface="Arial" panose="020B0604020202020204" pitchFamily="34" charset="0"/>
                  </a:endParaRPr>
                </a:p>
              </p:txBody>
            </p:sp>
            <p:sp>
              <p:nvSpPr>
                <p:cNvPr id="147546" name="AutoShape 109"/>
                <p:cNvSpPr/>
                <p:nvPr/>
              </p:nvSpPr>
              <p:spPr>
                <a:xfrm>
                  <a:off x="630" y="2585"/>
                  <a:ext cx="690" cy="102"/>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lstStyle/>
                <a:p>
                  <a:pPr>
                    <a:spcBef>
                      <a:spcPct val="20000"/>
                    </a:spcBef>
                    <a:buClr>
                      <a:schemeClr val="accent2"/>
                    </a:buClr>
                    <a:buSzPct val="85000"/>
                    <a:buFont typeface="ZapfDingbats" pitchFamily="82" charset="2"/>
                  </a:pPr>
                  <a:endParaRPr dirty="0">
                    <a:latin typeface="Arial" panose="020B0604020202020204" pitchFamily="34" charset="0"/>
                  </a:endParaRPr>
                </a:p>
              </p:txBody>
            </p:sp>
          </p:grpSp>
          <p:sp>
            <p:nvSpPr>
              <p:cNvPr id="147525" name="Rectangle 110"/>
              <p:cNvSpPr/>
              <p:nvPr/>
            </p:nvSpPr>
            <p:spPr>
              <a:xfrm>
                <a:off x="4215" y="1356"/>
                <a:ext cx="597" cy="49"/>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lstStyle/>
              <a:p>
                <a:pPr>
                  <a:spcBef>
                    <a:spcPct val="20000"/>
                  </a:spcBef>
                  <a:buClr>
                    <a:schemeClr val="accent2"/>
                  </a:buClr>
                  <a:buSzPct val="85000"/>
                  <a:buFont typeface="ZapfDingbats" pitchFamily="82" charset="2"/>
                </a:pPr>
                <a:endParaRPr dirty="0">
                  <a:latin typeface="Arial" panose="020B0604020202020204" pitchFamily="34" charset="0"/>
                </a:endParaRPr>
              </a:p>
            </p:txBody>
          </p:sp>
          <p:sp>
            <p:nvSpPr>
              <p:cNvPr id="147526" name="Rectangle 111"/>
              <p:cNvSpPr/>
              <p:nvPr/>
            </p:nvSpPr>
            <p:spPr>
              <a:xfrm>
                <a:off x="4229" y="1657"/>
                <a:ext cx="597" cy="44"/>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lstStyle/>
              <a:p>
                <a:pPr>
                  <a:spcBef>
                    <a:spcPct val="20000"/>
                  </a:spcBef>
                  <a:buClr>
                    <a:schemeClr val="accent2"/>
                  </a:buClr>
                  <a:buSzPct val="85000"/>
                  <a:buFont typeface="ZapfDingbats" pitchFamily="82" charset="2"/>
                </a:pPr>
                <a:endParaRPr dirty="0">
                  <a:latin typeface="Arial" panose="020B0604020202020204" pitchFamily="34" charset="0"/>
                </a:endParaRPr>
              </a:p>
            </p:txBody>
          </p:sp>
          <p:grpSp>
            <p:nvGrpSpPr>
              <p:cNvPr id="147527" name="Group 112"/>
              <p:cNvGrpSpPr/>
              <p:nvPr/>
            </p:nvGrpSpPr>
            <p:grpSpPr>
              <a:xfrm>
                <a:off x="4735" y="1627"/>
                <a:ext cx="582" cy="151"/>
                <a:chOff x="614" y="2568"/>
                <a:chExt cx="725" cy="139"/>
              </a:xfrm>
            </p:grpSpPr>
            <p:sp>
              <p:nvSpPr>
                <p:cNvPr id="147543" name="AutoShape 113"/>
                <p:cNvSpPr/>
                <p:nvPr/>
              </p:nvSpPr>
              <p:spPr>
                <a:xfrm>
                  <a:off x="612" y="2581"/>
                  <a:ext cx="728" cy="126"/>
                </a:xfrm>
                <a:prstGeom prst="roundRect">
                  <a:avLst>
                    <a:gd name="adj" fmla="val 50000"/>
                  </a:avLst>
                </a:prstGeom>
                <a:solidFill>
                  <a:schemeClr val="tx1"/>
                </a:solidFill>
                <a:ln w="9525">
                  <a:noFill/>
                </a:ln>
              </p:spPr>
              <p:txBody>
                <a:bodyPr wrap="none" anchor="ctr"/>
                <a:lstStyle/>
                <a:p>
                  <a:pPr>
                    <a:spcBef>
                      <a:spcPct val="20000"/>
                    </a:spcBef>
                    <a:buClr>
                      <a:schemeClr val="accent2"/>
                    </a:buClr>
                    <a:buSzPct val="85000"/>
                    <a:buFont typeface="ZapfDingbats" pitchFamily="82" charset="2"/>
                  </a:pPr>
                  <a:endParaRPr dirty="0">
                    <a:latin typeface="Arial" panose="020B0604020202020204" pitchFamily="34" charset="0"/>
                  </a:endParaRPr>
                </a:p>
              </p:txBody>
            </p:sp>
            <p:sp>
              <p:nvSpPr>
                <p:cNvPr id="147544" name="AutoShape 114"/>
                <p:cNvSpPr/>
                <p:nvPr/>
              </p:nvSpPr>
              <p:spPr>
                <a:xfrm>
                  <a:off x="628" y="2586"/>
                  <a:ext cx="695" cy="106"/>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lstStyle/>
                <a:p>
                  <a:pPr>
                    <a:spcBef>
                      <a:spcPct val="20000"/>
                    </a:spcBef>
                    <a:buClr>
                      <a:schemeClr val="accent2"/>
                    </a:buClr>
                    <a:buSzPct val="85000"/>
                    <a:buFont typeface="ZapfDingbats" pitchFamily="82" charset="2"/>
                  </a:pPr>
                  <a:endParaRPr dirty="0">
                    <a:latin typeface="Arial" panose="020B0604020202020204" pitchFamily="34" charset="0"/>
                  </a:endParaRPr>
                </a:p>
              </p:txBody>
            </p:sp>
          </p:grpSp>
          <p:sp>
            <p:nvSpPr>
              <p:cNvPr id="147528" name="Freeform 115"/>
              <p:cNvSpPr/>
              <p:nvPr/>
            </p:nvSpPr>
            <p:spPr>
              <a:xfrm>
                <a:off x="5288" y="1354"/>
                <a:ext cx="263" cy="188"/>
              </a:xfrm>
              <a:custGeom>
                <a:avLst/>
                <a:gdLst>
                  <a:gd name="txL" fmla="*/ 0 w 328"/>
                  <a:gd name="txT" fmla="*/ 0 h 226"/>
                  <a:gd name="txR" fmla="*/ 328 w 328"/>
                  <a:gd name="txB" fmla="*/ 226 h 226"/>
                </a:gdLst>
                <a:ahLst/>
                <a:cxnLst>
                  <a:cxn ang="0">
                    <a:pos x="2" y="0"/>
                  </a:cxn>
                  <a:cxn ang="0">
                    <a:pos x="2" y="2"/>
                  </a:cxn>
                  <a:cxn ang="0">
                    <a:pos x="2" y="3"/>
                  </a:cxn>
                  <a:cxn ang="0">
                    <a:pos x="0" y="2"/>
                  </a:cxn>
                  <a:cxn ang="0">
                    <a:pos x="2" y="0"/>
                  </a:cxn>
                </a:cxnLst>
                <a:rect l="txL" t="txT" r="txR" b="tx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alpha val="100000"/>
                    </a:srgbClr>
                  </a:gs>
                  <a:gs pos="100000">
                    <a:srgbClr val="808080">
                      <a:alpha val="100000"/>
                    </a:srgbClr>
                  </a:gs>
                </a:gsLst>
                <a:lin ang="0" scaled="1"/>
                <a:tileRect/>
              </a:gradFill>
              <a:ln w="9525">
                <a:noFill/>
              </a:ln>
            </p:spPr>
            <p:txBody>
              <a:bodyPr/>
              <a:lstStyle/>
              <a:p>
                <a:endParaRPr lang="zh-CN" altLang="en-US"/>
              </a:p>
            </p:txBody>
          </p:sp>
          <p:grpSp>
            <p:nvGrpSpPr>
              <p:cNvPr id="147529" name="Group 116"/>
              <p:cNvGrpSpPr/>
              <p:nvPr/>
            </p:nvGrpSpPr>
            <p:grpSpPr>
              <a:xfrm>
                <a:off x="4739" y="1327"/>
                <a:ext cx="582" cy="139"/>
                <a:chOff x="614" y="2568"/>
                <a:chExt cx="725" cy="139"/>
              </a:xfrm>
            </p:grpSpPr>
            <p:sp>
              <p:nvSpPr>
                <p:cNvPr id="147541" name="AutoShape 117"/>
                <p:cNvSpPr/>
                <p:nvPr/>
              </p:nvSpPr>
              <p:spPr>
                <a:xfrm>
                  <a:off x="612" y="2569"/>
                  <a:ext cx="728" cy="137"/>
                </a:xfrm>
                <a:prstGeom prst="roundRect">
                  <a:avLst>
                    <a:gd name="adj" fmla="val 50000"/>
                  </a:avLst>
                </a:prstGeom>
                <a:solidFill>
                  <a:schemeClr val="tx1"/>
                </a:solidFill>
                <a:ln w="9525">
                  <a:noFill/>
                </a:ln>
              </p:spPr>
              <p:txBody>
                <a:bodyPr wrap="none" anchor="ctr"/>
                <a:lstStyle/>
                <a:p>
                  <a:pPr>
                    <a:spcBef>
                      <a:spcPct val="20000"/>
                    </a:spcBef>
                    <a:buClr>
                      <a:schemeClr val="accent2"/>
                    </a:buClr>
                    <a:buSzPct val="85000"/>
                    <a:buFont typeface="ZapfDingbats" pitchFamily="82" charset="2"/>
                  </a:pPr>
                  <a:endParaRPr dirty="0">
                    <a:latin typeface="Arial" panose="020B0604020202020204" pitchFamily="34" charset="0"/>
                  </a:endParaRPr>
                </a:p>
              </p:txBody>
            </p:sp>
            <p:sp>
              <p:nvSpPr>
                <p:cNvPr id="147542" name="AutoShape 118"/>
                <p:cNvSpPr/>
                <p:nvPr/>
              </p:nvSpPr>
              <p:spPr>
                <a:xfrm>
                  <a:off x="629" y="2586"/>
                  <a:ext cx="695" cy="104"/>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lstStyle/>
                <a:p>
                  <a:pPr>
                    <a:spcBef>
                      <a:spcPct val="20000"/>
                    </a:spcBef>
                    <a:buClr>
                      <a:schemeClr val="accent2"/>
                    </a:buClr>
                    <a:buSzPct val="85000"/>
                    <a:buFont typeface="ZapfDingbats" pitchFamily="82" charset="2"/>
                  </a:pPr>
                  <a:endParaRPr dirty="0">
                    <a:latin typeface="Arial" panose="020B0604020202020204" pitchFamily="34" charset="0"/>
                  </a:endParaRPr>
                </a:p>
              </p:txBody>
            </p:sp>
          </p:grpSp>
          <p:sp>
            <p:nvSpPr>
              <p:cNvPr id="147530" name="Rectangle 119"/>
              <p:cNvSpPr/>
              <p:nvPr/>
            </p:nvSpPr>
            <p:spPr>
              <a:xfrm>
                <a:off x="5251" y="429"/>
                <a:ext cx="66" cy="2286"/>
              </a:xfrm>
              <a:prstGeom prst="rect">
                <a:avLst/>
              </a:prstGeom>
              <a:gradFill rotWithShape="1">
                <a:gsLst>
                  <a:gs pos="0">
                    <a:srgbClr val="333333"/>
                  </a:gs>
                  <a:gs pos="50000">
                    <a:srgbClr val="DDDDDD"/>
                  </a:gs>
                  <a:gs pos="100000">
                    <a:srgbClr val="333333"/>
                  </a:gs>
                </a:gsLst>
                <a:lin ang="0" scaled="1"/>
                <a:tileRect/>
              </a:gradFill>
              <a:ln w="9525" cap="flat" cmpd="sng">
                <a:solidFill>
                  <a:schemeClr val="tx1"/>
                </a:solidFill>
                <a:prstDash val="solid"/>
                <a:miter/>
                <a:headEnd type="none" w="med" len="med"/>
                <a:tailEnd type="none" w="med" len="med"/>
              </a:ln>
            </p:spPr>
            <p:txBody>
              <a:bodyPr wrap="none" anchor="ctr"/>
              <a:lstStyle/>
              <a:p>
                <a:pPr>
                  <a:spcBef>
                    <a:spcPct val="20000"/>
                  </a:spcBef>
                  <a:buClr>
                    <a:schemeClr val="accent2"/>
                  </a:buClr>
                  <a:buSzPct val="85000"/>
                  <a:buFont typeface="ZapfDingbats" pitchFamily="82" charset="2"/>
                </a:pPr>
                <a:endParaRPr dirty="0">
                  <a:latin typeface="Arial" panose="020B0604020202020204" pitchFamily="34" charset="0"/>
                </a:endParaRPr>
              </a:p>
            </p:txBody>
          </p:sp>
          <p:sp>
            <p:nvSpPr>
              <p:cNvPr id="147531" name="Freeform 120"/>
              <p:cNvSpPr/>
              <p:nvPr/>
            </p:nvSpPr>
            <p:spPr>
              <a:xfrm>
                <a:off x="5312" y="1007"/>
                <a:ext cx="237" cy="213"/>
              </a:xfrm>
              <a:custGeom>
                <a:avLst/>
                <a:gdLst>
                  <a:gd name="txL" fmla="*/ 0 w 296"/>
                  <a:gd name="txT" fmla="*/ 0 h 256"/>
                  <a:gd name="txR" fmla="*/ 296 w 296"/>
                  <a:gd name="txB" fmla="*/ 256 h 256"/>
                </a:gdLst>
                <a:ahLst/>
                <a:cxnLst>
                  <a:cxn ang="0">
                    <a:pos x="2" y="0"/>
                  </a:cxn>
                  <a:cxn ang="0">
                    <a:pos x="2" y="2"/>
                  </a:cxn>
                  <a:cxn ang="0">
                    <a:pos x="2" y="3"/>
                  </a:cxn>
                  <a:cxn ang="0">
                    <a:pos x="0" y="2"/>
                  </a:cxn>
                  <a:cxn ang="0">
                    <a:pos x="2" y="0"/>
                  </a:cxn>
                </a:cxnLst>
                <a:rect l="txL" t="txT" r="txR" b="tx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alpha val="100000"/>
                    </a:srgbClr>
                  </a:gs>
                  <a:gs pos="100000">
                    <a:srgbClr val="808080">
                      <a:alpha val="100000"/>
                    </a:srgbClr>
                  </a:gs>
                </a:gsLst>
                <a:lin ang="0" scaled="1"/>
                <a:tileRect/>
              </a:gradFill>
              <a:ln w="9525">
                <a:noFill/>
              </a:ln>
            </p:spPr>
            <p:txBody>
              <a:bodyPr/>
              <a:lstStyle/>
              <a:p>
                <a:endParaRPr lang="zh-CN" altLang="en-US"/>
              </a:p>
            </p:txBody>
          </p:sp>
          <p:sp>
            <p:nvSpPr>
              <p:cNvPr id="147532" name="Freeform 121"/>
              <p:cNvSpPr/>
              <p:nvPr/>
            </p:nvSpPr>
            <p:spPr>
              <a:xfrm>
                <a:off x="5315" y="680"/>
                <a:ext cx="244" cy="240"/>
              </a:xfrm>
              <a:custGeom>
                <a:avLst/>
                <a:gdLst>
                  <a:gd name="txL" fmla="*/ 0 w 304"/>
                  <a:gd name="txT" fmla="*/ 0 h 288"/>
                  <a:gd name="txR" fmla="*/ 304 w 304"/>
                  <a:gd name="txB" fmla="*/ 288 h 288"/>
                </a:gdLst>
                <a:ahLst/>
                <a:cxnLst>
                  <a:cxn ang="0">
                    <a:pos x="0" y="0"/>
                  </a:cxn>
                  <a:cxn ang="0">
                    <a:pos x="2" y="3"/>
                  </a:cxn>
                  <a:cxn ang="0">
                    <a:pos x="2" y="5"/>
                  </a:cxn>
                  <a:cxn ang="0">
                    <a:pos x="2" y="3"/>
                  </a:cxn>
                  <a:cxn ang="0">
                    <a:pos x="0" y="0"/>
                  </a:cxn>
                </a:cxnLst>
                <a:rect l="txL" t="txT" r="txR" b="tx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alpha val="100000"/>
                    </a:srgbClr>
                  </a:gs>
                  <a:gs pos="100000">
                    <a:srgbClr val="808080">
                      <a:alpha val="100000"/>
                    </a:srgbClr>
                  </a:gs>
                </a:gsLst>
                <a:lin ang="0" scaled="1"/>
                <a:tileRect/>
              </a:gradFill>
              <a:ln w="9525">
                <a:noFill/>
              </a:ln>
            </p:spPr>
            <p:txBody>
              <a:bodyPr/>
              <a:lstStyle/>
              <a:p>
                <a:endParaRPr lang="zh-CN" altLang="en-US"/>
              </a:p>
            </p:txBody>
          </p:sp>
          <p:sp>
            <p:nvSpPr>
              <p:cNvPr id="147533" name="Oval 122"/>
              <p:cNvSpPr/>
              <p:nvPr/>
            </p:nvSpPr>
            <p:spPr>
              <a:xfrm>
                <a:off x="5516" y="2611"/>
                <a:ext cx="49" cy="93"/>
              </a:xfrm>
              <a:prstGeom prst="ellipse">
                <a:avLst/>
              </a:prstGeom>
              <a:solidFill>
                <a:srgbClr val="333333"/>
              </a:solidFill>
              <a:ln w="9525">
                <a:noFill/>
              </a:ln>
            </p:spPr>
            <p:txBody>
              <a:bodyPr wrap="none" anchor="ctr"/>
              <a:lstStyle/>
              <a:p>
                <a:pPr>
                  <a:spcBef>
                    <a:spcPct val="20000"/>
                  </a:spcBef>
                  <a:buClr>
                    <a:schemeClr val="accent2"/>
                  </a:buClr>
                  <a:buSzPct val="85000"/>
                  <a:buFont typeface="ZapfDingbats" pitchFamily="82" charset="2"/>
                </a:pPr>
                <a:endParaRPr dirty="0">
                  <a:latin typeface="Arial" panose="020B0604020202020204" pitchFamily="34" charset="0"/>
                </a:endParaRPr>
              </a:p>
            </p:txBody>
          </p:sp>
          <p:sp>
            <p:nvSpPr>
              <p:cNvPr id="147534" name="Freeform 123"/>
              <p:cNvSpPr/>
              <p:nvPr/>
            </p:nvSpPr>
            <p:spPr>
              <a:xfrm>
                <a:off x="5302" y="2614"/>
                <a:ext cx="245" cy="200"/>
              </a:xfrm>
              <a:custGeom>
                <a:avLst/>
                <a:gdLst>
                  <a:gd name="txL" fmla="*/ 0 w 306"/>
                  <a:gd name="txT" fmla="*/ 0 h 240"/>
                  <a:gd name="txR" fmla="*/ 306 w 306"/>
                  <a:gd name="txB" fmla="*/ 240 h 240"/>
                </a:gdLst>
                <a:ahLst/>
                <a:cxnLst>
                  <a:cxn ang="0">
                    <a:pos x="0" y="3"/>
                  </a:cxn>
                  <a:cxn ang="0">
                    <a:pos x="2" y="4"/>
                  </a:cxn>
                  <a:cxn ang="0">
                    <a:pos x="2" y="3"/>
                  </a:cxn>
                  <a:cxn ang="0">
                    <a:pos x="2" y="0"/>
                  </a:cxn>
                  <a:cxn ang="0">
                    <a:pos x="0" y="3"/>
                  </a:cxn>
                </a:cxnLst>
                <a:rect l="txL" t="txT" r="txR" b="txB"/>
                <a:pathLst>
                  <a:path w="306" h="240">
                    <a:moveTo>
                      <a:pt x="0" y="106"/>
                    </a:moveTo>
                    <a:lnTo>
                      <a:pt x="2" y="240"/>
                    </a:lnTo>
                    <a:lnTo>
                      <a:pt x="306" y="110"/>
                    </a:lnTo>
                    <a:lnTo>
                      <a:pt x="300" y="0"/>
                    </a:lnTo>
                    <a:lnTo>
                      <a:pt x="0" y="106"/>
                    </a:lnTo>
                    <a:close/>
                  </a:path>
                </a:pathLst>
              </a:custGeom>
              <a:solidFill>
                <a:srgbClr val="333333">
                  <a:alpha val="100000"/>
                </a:srgbClr>
              </a:solidFill>
              <a:ln w="9525">
                <a:noFill/>
              </a:ln>
            </p:spPr>
            <p:txBody>
              <a:bodyPr/>
              <a:lstStyle/>
              <a:p>
                <a:endParaRPr lang="zh-CN" altLang="en-US"/>
              </a:p>
            </p:txBody>
          </p:sp>
          <p:sp>
            <p:nvSpPr>
              <p:cNvPr id="147535" name="AutoShape 124"/>
              <p:cNvSpPr/>
              <p:nvPr/>
            </p:nvSpPr>
            <p:spPr>
              <a:xfrm>
                <a:off x="4140" y="2677"/>
                <a:ext cx="1199" cy="148"/>
              </a:xfrm>
              <a:prstGeom prst="roundRect">
                <a:avLst>
                  <a:gd name="adj" fmla="val 50000"/>
                </a:avLst>
              </a:prstGeom>
              <a:solidFill>
                <a:srgbClr val="DDDDDD"/>
              </a:solidFill>
              <a:ln w="9525" cap="flat" cmpd="sng">
                <a:solidFill>
                  <a:schemeClr val="tx1"/>
                </a:solidFill>
                <a:prstDash val="solid"/>
                <a:headEnd type="none" w="med" len="med"/>
                <a:tailEnd type="none" w="med" len="med"/>
              </a:ln>
            </p:spPr>
            <p:txBody>
              <a:bodyPr wrap="none" anchor="ctr"/>
              <a:lstStyle/>
              <a:p>
                <a:pPr>
                  <a:spcBef>
                    <a:spcPct val="20000"/>
                  </a:spcBef>
                  <a:buClr>
                    <a:schemeClr val="accent2"/>
                  </a:buClr>
                  <a:buSzPct val="85000"/>
                  <a:buFont typeface="ZapfDingbats" pitchFamily="82" charset="2"/>
                </a:pPr>
                <a:endParaRPr dirty="0">
                  <a:latin typeface="Arial" panose="020B0604020202020204" pitchFamily="34" charset="0"/>
                </a:endParaRPr>
              </a:p>
            </p:txBody>
          </p:sp>
          <p:sp>
            <p:nvSpPr>
              <p:cNvPr id="147536" name="AutoShape 125"/>
              <p:cNvSpPr/>
              <p:nvPr/>
            </p:nvSpPr>
            <p:spPr>
              <a:xfrm>
                <a:off x="4206" y="2710"/>
                <a:ext cx="1071" cy="82"/>
              </a:xfrm>
              <a:prstGeom prst="roundRect">
                <a:avLst>
                  <a:gd name="adj" fmla="val 50000"/>
                </a:avLst>
              </a:prstGeom>
              <a:gradFill rotWithShape="1">
                <a:gsLst>
                  <a:gs pos="0">
                    <a:schemeClr val="tx2"/>
                  </a:gs>
                  <a:gs pos="100000">
                    <a:schemeClr val="bg2"/>
                  </a:gs>
                </a:gsLst>
                <a:lin ang="0" scaled="1"/>
                <a:tileRect/>
              </a:gradFill>
              <a:ln w="9525" cap="flat" cmpd="sng">
                <a:solidFill>
                  <a:schemeClr val="tx1"/>
                </a:solidFill>
                <a:prstDash val="solid"/>
                <a:headEnd type="none" w="med" len="med"/>
                <a:tailEnd type="none" w="med" len="med"/>
              </a:ln>
            </p:spPr>
            <p:txBody>
              <a:bodyPr wrap="none" anchor="ctr"/>
              <a:lstStyle/>
              <a:p>
                <a:pPr>
                  <a:spcBef>
                    <a:spcPct val="20000"/>
                  </a:spcBef>
                  <a:buClr>
                    <a:schemeClr val="accent2"/>
                  </a:buClr>
                  <a:buSzPct val="85000"/>
                  <a:buFont typeface="ZapfDingbats" pitchFamily="82" charset="2"/>
                </a:pPr>
                <a:endParaRPr dirty="0">
                  <a:latin typeface="Arial" panose="020B0604020202020204" pitchFamily="34" charset="0"/>
                </a:endParaRPr>
              </a:p>
            </p:txBody>
          </p:sp>
          <p:sp>
            <p:nvSpPr>
              <p:cNvPr id="147537" name="Oval 126"/>
              <p:cNvSpPr/>
              <p:nvPr/>
            </p:nvSpPr>
            <p:spPr>
              <a:xfrm>
                <a:off x="4308" y="2381"/>
                <a:ext cx="159" cy="143"/>
              </a:xfrm>
              <a:prstGeom prst="ellipse">
                <a:avLst/>
              </a:prstGeom>
              <a:solidFill>
                <a:srgbClr val="33CC33"/>
              </a:solidFill>
              <a:ln w="9525">
                <a:noFill/>
              </a:ln>
            </p:spPr>
            <p:txBody>
              <a:bodyPr wrap="none" anchor="ctr"/>
              <a:lstStyle/>
              <a:p>
                <a:pPr>
                  <a:spcBef>
                    <a:spcPct val="20000"/>
                  </a:spcBef>
                  <a:buClr>
                    <a:schemeClr val="accent2"/>
                  </a:buClr>
                  <a:buSzPct val="85000"/>
                  <a:buFont typeface="ZapfDingbats" pitchFamily="82" charset="2"/>
                </a:pPr>
                <a:endParaRPr dirty="0">
                  <a:latin typeface="Arial" panose="020B0604020202020204" pitchFamily="34" charset="0"/>
                </a:endParaRPr>
              </a:p>
            </p:txBody>
          </p:sp>
          <p:sp>
            <p:nvSpPr>
              <p:cNvPr id="147538" name="Oval 127"/>
              <p:cNvSpPr/>
              <p:nvPr/>
            </p:nvSpPr>
            <p:spPr>
              <a:xfrm>
                <a:off x="4485" y="2386"/>
                <a:ext cx="159" cy="143"/>
              </a:xfrm>
              <a:prstGeom prst="ellipse">
                <a:avLst/>
              </a:prstGeom>
              <a:solidFill>
                <a:srgbClr val="FF0000"/>
              </a:solidFill>
              <a:ln w="9525">
                <a:noFill/>
              </a:ln>
            </p:spPr>
            <p:txBody>
              <a:bodyPr wrap="none" anchor="ctr"/>
              <a:lstStyle/>
              <a:p>
                <a:pPr algn="ctr" eaLnBrk="1" hangingPunct="1"/>
                <a:endParaRPr sz="1800" dirty="0">
                  <a:solidFill>
                    <a:srgbClr val="FF0000"/>
                  </a:solidFill>
                  <a:latin typeface="Arial" panose="020B0604020202020204" pitchFamily="34" charset="0"/>
                  <a:ea typeface="Arial" panose="020B0604020202020204" pitchFamily="34" charset="0"/>
                </a:endParaRPr>
              </a:p>
            </p:txBody>
          </p:sp>
          <p:sp>
            <p:nvSpPr>
              <p:cNvPr id="147539" name="Oval 128"/>
              <p:cNvSpPr/>
              <p:nvPr/>
            </p:nvSpPr>
            <p:spPr>
              <a:xfrm>
                <a:off x="4662" y="2381"/>
                <a:ext cx="159" cy="143"/>
              </a:xfrm>
              <a:prstGeom prst="ellipse">
                <a:avLst/>
              </a:prstGeom>
              <a:solidFill>
                <a:srgbClr val="33CC33"/>
              </a:solidFill>
              <a:ln w="9525">
                <a:noFill/>
              </a:ln>
            </p:spPr>
            <p:txBody>
              <a:bodyPr wrap="none" anchor="ctr"/>
              <a:lstStyle/>
              <a:p>
                <a:pPr>
                  <a:spcBef>
                    <a:spcPct val="20000"/>
                  </a:spcBef>
                  <a:buClr>
                    <a:schemeClr val="accent2"/>
                  </a:buClr>
                  <a:buSzPct val="85000"/>
                  <a:buFont typeface="ZapfDingbats" pitchFamily="82" charset="2"/>
                </a:pPr>
                <a:endParaRPr dirty="0">
                  <a:latin typeface="Arial" panose="020B0604020202020204" pitchFamily="34" charset="0"/>
                </a:endParaRPr>
              </a:p>
            </p:txBody>
          </p:sp>
          <p:sp>
            <p:nvSpPr>
              <p:cNvPr id="147540" name="Rectangle 129"/>
              <p:cNvSpPr/>
              <p:nvPr/>
            </p:nvSpPr>
            <p:spPr>
              <a:xfrm>
                <a:off x="5060" y="1833"/>
                <a:ext cx="89" cy="762"/>
              </a:xfrm>
              <a:prstGeom prst="rect">
                <a:avLst/>
              </a:prstGeom>
              <a:solidFill>
                <a:srgbClr val="292929"/>
              </a:solidFill>
              <a:ln w="9525" cap="flat" cmpd="sng">
                <a:solidFill>
                  <a:schemeClr val="tx1"/>
                </a:solidFill>
                <a:prstDash val="solid"/>
                <a:miter/>
                <a:headEnd type="none" w="med" len="med"/>
                <a:tailEnd type="none" w="med" len="med"/>
              </a:ln>
            </p:spPr>
            <p:txBody>
              <a:bodyPr wrap="none" anchor="ctr"/>
              <a:lstStyle/>
              <a:p>
                <a:pPr>
                  <a:spcBef>
                    <a:spcPct val="20000"/>
                  </a:spcBef>
                  <a:buClr>
                    <a:schemeClr val="accent2"/>
                  </a:buClr>
                  <a:buSzPct val="85000"/>
                  <a:buFont typeface="ZapfDingbats" pitchFamily="82" charset="2"/>
                </a:pPr>
                <a:endParaRPr dirty="0">
                  <a:latin typeface="Arial" panose="020B0604020202020204" pitchFamily="34" charset="0"/>
                </a:endParaRPr>
              </a:p>
            </p:txBody>
          </p:sp>
        </p:grpSp>
        <p:grpSp>
          <p:nvGrpSpPr>
            <p:cNvPr id="147466" name="Group 20"/>
            <p:cNvGrpSpPr/>
            <p:nvPr/>
          </p:nvGrpSpPr>
          <p:grpSpPr>
            <a:xfrm>
              <a:off x="4418013" y="4545330"/>
              <a:ext cx="809625" cy="1049338"/>
              <a:chOff x="4296" y="2627"/>
              <a:chExt cx="510" cy="661"/>
            </a:xfrm>
          </p:grpSpPr>
          <p:sp>
            <p:nvSpPr>
              <p:cNvPr id="147502" name="Rectangle 21"/>
              <p:cNvSpPr/>
              <p:nvPr/>
            </p:nvSpPr>
            <p:spPr>
              <a:xfrm>
                <a:off x="4296" y="2652"/>
                <a:ext cx="510" cy="636"/>
              </a:xfrm>
              <a:prstGeom prst="rect">
                <a:avLst/>
              </a:prstGeom>
              <a:solidFill>
                <a:schemeClr val="accent2"/>
              </a:solidFill>
              <a:ln w="19050" cap="flat" cmpd="sng">
                <a:solidFill>
                  <a:schemeClr val="tx1"/>
                </a:solidFill>
                <a:prstDash val="solid"/>
                <a:miter/>
                <a:headEnd type="none" w="med" len="med"/>
                <a:tailEnd type="none" w="med" len="med"/>
              </a:ln>
            </p:spPr>
            <p:txBody>
              <a:bodyPr wrap="none" anchor="ctr"/>
              <a:lstStyle/>
              <a:p>
                <a:pPr>
                  <a:spcBef>
                    <a:spcPct val="20000"/>
                  </a:spcBef>
                  <a:buClr>
                    <a:schemeClr val="accent2"/>
                  </a:buClr>
                  <a:buSzPct val="85000"/>
                  <a:buFont typeface="ZapfDingbats" pitchFamily="82" charset="2"/>
                </a:pPr>
                <a:endParaRPr sz="2400" dirty="0">
                  <a:latin typeface="Arial" panose="020B0604020202020204" pitchFamily="34" charset="0"/>
                </a:endParaRPr>
              </a:p>
            </p:txBody>
          </p:sp>
          <p:sp>
            <p:nvSpPr>
              <p:cNvPr id="147503" name="Text Box 22"/>
              <p:cNvSpPr txBox="1"/>
              <p:nvPr/>
            </p:nvSpPr>
            <p:spPr>
              <a:xfrm>
                <a:off x="4352" y="2627"/>
                <a:ext cx="375" cy="368"/>
              </a:xfrm>
              <a:prstGeom prst="rect">
                <a:avLst/>
              </a:prstGeom>
              <a:noFill/>
              <a:ln w="9525">
                <a:noFill/>
              </a:ln>
            </p:spPr>
            <p:txBody>
              <a:bodyPr wrap="none">
                <a:spAutoFit/>
              </a:bodyPr>
              <a:lstStyle/>
              <a:p>
                <a:pPr algn="ctr"/>
                <a:r>
                  <a:rPr lang="zh-CN" altLang="en-US" sz="1600" dirty="0">
                    <a:latin typeface="Arial" panose="020B0604020202020204" pitchFamily="34" charset="0"/>
                  </a:rPr>
                  <a:t>传输</a:t>
                </a:r>
              </a:p>
              <a:p>
                <a:pPr algn="ctr"/>
                <a:r>
                  <a:rPr lang="zh-CN" altLang="en-US" sz="1600" dirty="0">
                    <a:latin typeface="Arial" panose="020B0604020202020204" pitchFamily="34" charset="0"/>
                  </a:rPr>
                  <a:t>代理</a:t>
                </a:r>
                <a:endParaRPr lang="zh-CN" altLang="en-US" sz="2400" dirty="0">
                  <a:latin typeface="Arial" panose="020B0604020202020204" pitchFamily="34" charset="0"/>
                </a:endParaRPr>
              </a:p>
            </p:txBody>
          </p:sp>
          <p:sp>
            <p:nvSpPr>
              <p:cNvPr id="147504" name="Rectangle 23"/>
              <p:cNvSpPr/>
              <p:nvPr/>
            </p:nvSpPr>
            <p:spPr>
              <a:xfrm>
                <a:off x="4320" y="3006"/>
                <a:ext cx="450" cy="120"/>
              </a:xfrm>
              <a:prstGeom prst="rect">
                <a:avLst/>
              </a:prstGeom>
              <a:solidFill>
                <a:srgbClr val="00FF00"/>
              </a:solidFill>
              <a:ln w="19050" cap="flat" cmpd="sng">
                <a:solidFill>
                  <a:schemeClr val="tx1"/>
                </a:solidFill>
                <a:prstDash val="solid"/>
                <a:miter/>
                <a:headEnd type="none" w="med" len="med"/>
                <a:tailEnd type="none" w="med" len="med"/>
              </a:ln>
            </p:spPr>
            <p:txBody>
              <a:bodyPr wrap="none" anchor="ctr"/>
              <a:lstStyle/>
              <a:p>
                <a:pPr>
                  <a:spcBef>
                    <a:spcPct val="20000"/>
                  </a:spcBef>
                  <a:buClr>
                    <a:schemeClr val="accent2"/>
                  </a:buClr>
                  <a:buSzPct val="85000"/>
                  <a:buFont typeface="ZapfDingbats" pitchFamily="82" charset="2"/>
                </a:pPr>
                <a:endParaRPr sz="2400" dirty="0">
                  <a:latin typeface="Arial" panose="020B0604020202020204" pitchFamily="34" charset="0"/>
                </a:endParaRPr>
              </a:p>
            </p:txBody>
          </p:sp>
          <p:sp>
            <p:nvSpPr>
              <p:cNvPr id="147505" name="Line 24"/>
              <p:cNvSpPr/>
              <p:nvPr/>
            </p:nvSpPr>
            <p:spPr>
              <a:xfrm>
                <a:off x="4369" y="3034"/>
                <a:ext cx="0" cy="72"/>
              </a:xfrm>
              <a:prstGeom prst="line">
                <a:avLst/>
              </a:prstGeom>
              <a:ln w="19050" cap="flat" cmpd="sng">
                <a:solidFill>
                  <a:schemeClr val="tx1"/>
                </a:solidFill>
                <a:prstDash val="solid"/>
                <a:headEnd type="none" w="med" len="med"/>
                <a:tailEnd type="none" w="med" len="med"/>
              </a:ln>
            </p:spPr>
          </p:sp>
          <p:sp>
            <p:nvSpPr>
              <p:cNvPr id="147506" name="Line 25"/>
              <p:cNvSpPr/>
              <p:nvPr/>
            </p:nvSpPr>
            <p:spPr>
              <a:xfrm>
                <a:off x="4478" y="3033"/>
                <a:ext cx="0" cy="72"/>
              </a:xfrm>
              <a:prstGeom prst="line">
                <a:avLst/>
              </a:prstGeom>
              <a:ln w="19050" cap="flat" cmpd="sng">
                <a:solidFill>
                  <a:schemeClr val="tx1"/>
                </a:solidFill>
                <a:prstDash val="solid"/>
                <a:headEnd type="none" w="med" len="med"/>
                <a:tailEnd type="none" w="med" len="med"/>
              </a:ln>
            </p:spPr>
          </p:sp>
          <p:sp>
            <p:nvSpPr>
              <p:cNvPr id="147507" name="Line 26"/>
              <p:cNvSpPr/>
              <p:nvPr/>
            </p:nvSpPr>
            <p:spPr>
              <a:xfrm>
                <a:off x="4533" y="3035"/>
                <a:ext cx="0" cy="72"/>
              </a:xfrm>
              <a:prstGeom prst="line">
                <a:avLst/>
              </a:prstGeom>
              <a:ln w="19050" cap="flat" cmpd="sng">
                <a:solidFill>
                  <a:schemeClr val="tx1"/>
                </a:solidFill>
                <a:prstDash val="solid"/>
                <a:headEnd type="none" w="med" len="med"/>
                <a:tailEnd type="none" w="med" len="med"/>
              </a:ln>
            </p:spPr>
          </p:sp>
          <p:sp>
            <p:nvSpPr>
              <p:cNvPr id="147508" name="Line 27"/>
              <p:cNvSpPr/>
              <p:nvPr/>
            </p:nvSpPr>
            <p:spPr>
              <a:xfrm>
                <a:off x="4590" y="3033"/>
                <a:ext cx="0" cy="72"/>
              </a:xfrm>
              <a:prstGeom prst="line">
                <a:avLst/>
              </a:prstGeom>
              <a:ln w="19050" cap="flat" cmpd="sng">
                <a:solidFill>
                  <a:schemeClr val="tx1"/>
                </a:solidFill>
                <a:prstDash val="solid"/>
                <a:headEnd type="none" w="med" len="med"/>
                <a:tailEnd type="none" w="med" len="med"/>
              </a:ln>
            </p:spPr>
          </p:sp>
          <p:sp>
            <p:nvSpPr>
              <p:cNvPr id="147509" name="Line 28"/>
              <p:cNvSpPr/>
              <p:nvPr/>
            </p:nvSpPr>
            <p:spPr>
              <a:xfrm>
                <a:off x="4651" y="3033"/>
                <a:ext cx="0" cy="72"/>
              </a:xfrm>
              <a:prstGeom prst="line">
                <a:avLst/>
              </a:prstGeom>
              <a:ln w="19050" cap="flat" cmpd="sng">
                <a:solidFill>
                  <a:schemeClr val="tx1"/>
                </a:solidFill>
                <a:prstDash val="solid"/>
                <a:headEnd type="none" w="med" len="med"/>
                <a:tailEnd type="none" w="med" len="med"/>
              </a:ln>
            </p:spPr>
          </p:sp>
          <p:sp>
            <p:nvSpPr>
              <p:cNvPr id="147510" name="Line 29"/>
              <p:cNvSpPr/>
              <p:nvPr/>
            </p:nvSpPr>
            <p:spPr>
              <a:xfrm>
                <a:off x="4707" y="3033"/>
                <a:ext cx="0" cy="72"/>
              </a:xfrm>
              <a:prstGeom prst="line">
                <a:avLst/>
              </a:prstGeom>
              <a:ln w="19050" cap="flat" cmpd="sng">
                <a:solidFill>
                  <a:schemeClr val="tx1"/>
                </a:solidFill>
                <a:prstDash val="solid"/>
                <a:headEnd type="none" w="med" len="med"/>
                <a:tailEnd type="none" w="med" len="med"/>
              </a:ln>
            </p:spPr>
          </p:sp>
          <p:sp>
            <p:nvSpPr>
              <p:cNvPr id="147511" name="Line 30"/>
              <p:cNvSpPr/>
              <p:nvPr/>
            </p:nvSpPr>
            <p:spPr>
              <a:xfrm>
                <a:off x="4422" y="3034"/>
                <a:ext cx="0" cy="72"/>
              </a:xfrm>
              <a:prstGeom prst="line">
                <a:avLst/>
              </a:prstGeom>
              <a:ln w="19050" cap="flat" cmpd="sng">
                <a:solidFill>
                  <a:schemeClr val="tx1"/>
                </a:solidFill>
                <a:prstDash val="solid"/>
                <a:headEnd type="none" w="med" len="med"/>
                <a:tailEnd type="none" w="med" len="med"/>
              </a:ln>
            </p:spPr>
          </p:sp>
          <p:sp>
            <p:nvSpPr>
              <p:cNvPr id="147512" name="Rectangle 31"/>
              <p:cNvSpPr/>
              <p:nvPr/>
            </p:nvSpPr>
            <p:spPr>
              <a:xfrm>
                <a:off x="4328" y="3173"/>
                <a:ext cx="64" cy="93"/>
              </a:xfrm>
              <a:prstGeom prst="rect">
                <a:avLst/>
              </a:prstGeom>
              <a:solidFill>
                <a:srgbClr val="FFFF00"/>
              </a:solidFill>
              <a:ln w="9525" cap="flat" cmpd="sng">
                <a:solidFill>
                  <a:schemeClr val="tx1"/>
                </a:solidFill>
                <a:prstDash val="solid"/>
                <a:miter/>
                <a:headEnd type="none" w="med" len="med"/>
                <a:tailEnd type="none" w="med" len="med"/>
              </a:ln>
            </p:spPr>
            <p:txBody>
              <a:bodyPr wrap="none" anchor="ctr"/>
              <a:lstStyle/>
              <a:p>
                <a:pPr>
                  <a:spcBef>
                    <a:spcPct val="20000"/>
                  </a:spcBef>
                  <a:buClr>
                    <a:schemeClr val="accent2"/>
                  </a:buClr>
                  <a:buSzPct val="85000"/>
                  <a:buFont typeface="ZapfDingbats" pitchFamily="82" charset="2"/>
                </a:pPr>
                <a:endParaRPr sz="2400" dirty="0">
                  <a:latin typeface="Arial" panose="020B0604020202020204" pitchFamily="34" charset="0"/>
                </a:endParaRPr>
              </a:p>
            </p:txBody>
          </p:sp>
          <p:sp>
            <p:nvSpPr>
              <p:cNvPr id="147513" name="Rectangle 32"/>
              <p:cNvSpPr/>
              <p:nvPr/>
            </p:nvSpPr>
            <p:spPr>
              <a:xfrm>
                <a:off x="4414" y="3173"/>
                <a:ext cx="64" cy="93"/>
              </a:xfrm>
              <a:prstGeom prst="rect">
                <a:avLst/>
              </a:prstGeom>
              <a:solidFill>
                <a:srgbClr val="FFFF00"/>
              </a:solidFill>
              <a:ln w="9525" cap="flat" cmpd="sng">
                <a:solidFill>
                  <a:schemeClr val="tx1"/>
                </a:solidFill>
                <a:prstDash val="solid"/>
                <a:miter/>
                <a:headEnd type="none" w="med" len="med"/>
                <a:tailEnd type="none" w="med" len="med"/>
              </a:ln>
            </p:spPr>
            <p:txBody>
              <a:bodyPr wrap="none" anchor="ctr"/>
              <a:lstStyle/>
              <a:p>
                <a:pPr>
                  <a:spcBef>
                    <a:spcPct val="20000"/>
                  </a:spcBef>
                  <a:buClr>
                    <a:schemeClr val="accent2"/>
                  </a:buClr>
                  <a:buSzPct val="85000"/>
                  <a:buFont typeface="ZapfDingbats" pitchFamily="82" charset="2"/>
                </a:pPr>
                <a:endParaRPr sz="2400" dirty="0">
                  <a:latin typeface="Arial" panose="020B0604020202020204" pitchFamily="34" charset="0"/>
                </a:endParaRPr>
              </a:p>
            </p:txBody>
          </p:sp>
          <p:sp>
            <p:nvSpPr>
              <p:cNvPr id="147514" name="Rectangle 33"/>
              <p:cNvSpPr/>
              <p:nvPr/>
            </p:nvSpPr>
            <p:spPr>
              <a:xfrm>
                <a:off x="4500" y="3172"/>
                <a:ext cx="64" cy="93"/>
              </a:xfrm>
              <a:prstGeom prst="rect">
                <a:avLst/>
              </a:prstGeom>
              <a:solidFill>
                <a:srgbClr val="FFFF00"/>
              </a:solidFill>
              <a:ln w="9525" cap="flat" cmpd="sng">
                <a:solidFill>
                  <a:schemeClr val="tx1"/>
                </a:solidFill>
                <a:prstDash val="solid"/>
                <a:miter/>
                <a:headEnd type="none" w="med" len="med"/>
                <a:tailEnd type="none" w="med" len="med"/>
              </a:ln>
            </p:spPr>
            <p:txBody>
              <a:bodyPr wrap="none" anchor="ctr"/>
              <a:lstStyle/>
              <a:p>
                <a:pPr>
                  <a:spcBef>
                    <a:spcPct val="20000"/>
                  </a:spcBef>
                  <a:buClr>
                    <a:schemeClr val="accent2"/>
                  </a:buClr>
                  <a:buSzPct val="85000"/>
                  <a:buFont typeface="ZapfDingbats" pitchFamily="82" charset="2"/>
                </a:pPr>
                <a:endParaRPr sz="2400" dirty="0">
                  <a:latin typeface="Arial" panose="020B0604020202020204" pitchFamily="34" charset="0"/>
                </a:endParaRPr>
              </a:p>
            </p:txBody>
          </p:sp>
          <p:sp>
            <p:nvSpPr>
              <p:cNvPr id="147515" name="Rectangle 34"/>
              <p:cNvSpPr/>
              <p:nvPr/>
            </p:nvSpPr>
            <p:spPr>
              <a:xfrm>
                <a:off x="4597" y="3170"/>
                <a:ext cx="64" cy="93"/>
              </a:xfrm>
              <a:prstGeom prst="rect">
                <a:avLst/>
              </a:prstGeom>
              <a:solidFill>
                <a:srgbClr val="FFFF00"/>
              </a:solidFill>
              <a:ln w="9525" cap="flat" cmpd="sng">
                <a:solidFill>
                  <a:schemeClr val="tx1"/>
                </a:solidFill>
                <a:prstDash val="solid"/>
                <a:miter/>
                <a:headEnd type="none" w="med" len="med"/>
                <a:tailEnd type="none" w="med" len="med"/>
              </a:ln>
            </p:spPr>
            <p:txBody>
              <a:bodyPr wrap="none" anchor="ctr"/>
              <a:lstStyle/>
              <a:p>
                <a:pPr>
                  <a:spcBef>
                    <a:spcPct val="20000"/>
                  </a:spcBef>
                  <a:buClr>
                    <a:schemeClr val="accent2"/>
                  </a:buClr>
                  <a:buSzPct val="85000"/>
                  <a:buFont typeface="ZapfDingbats" pitchFamily="82" charset="2"/>
                </a:pPr>
                <a:endParaRPr sz="2400" dirty="0">
                  <a:latin typeface="Arial" panose="020B0604020202020204" pitchFamily="34" charset="0"/>
                </a:endParaRPr>
              </a:p>
            </p:txBody>
          </p:sp>
          <p:sp>
            <p:nvSpPr>
              <p:cNvPr id="147516" name="Rectangle 35"/>
              <p:cNvSpPr/>
              <p:nvPr/>
            </p:nvSpPr>
            <p:spPr>
              <a:xfrm>
                <a:off x="4693" y="3170"/>
                <a:ext cx="64" cy="93"/>
              </a:xfrm>
              <a:prstGeom prst="rect">
                <a:avLst/>
              </a:prstGeom>
              <a:solidFill>
                <a:srgbClr val="FFFF00"/>
              </a:solidFill>
              <a:ln w="9525" cap="flat" cmpd="sng">
                <a:solidFill>
                  <a:schemeClr val="tx1"/>
                </a:solidFill>
                <a:prstDash val="solid"/>
                <a:miter/>
                <a:headEnd type="none" w="med" len="med"/>
                <a:tailEnd type="none" w="med" len="med"/>
              </a:ln>
            </p:spPr>
            <p:txBody>
              <a:bodyPr wrap="none" anchor="ctr"/>
              <a:lstStyle/>
              <a:p>
                <a:pPr>
                  <a:spcBef>
                    <a:spcPct val="20000"/>
                  </a:spcBef>
                  <a:buClr>
                    <a:schemeClr val="accent2"/>
                  </a:buClr>
                  <a:buSzPct val="85000"/>
                  <a:buFont typeface="ZapfDingbats" pitchFamily="82" charset="2"/>
                </a:pPr>
                <a:endParaRPr sz="2400" dirty="0">
                  <a:latin typeface="Arial" panose="020B0604020202020204" pitchFamily="34" charset="0"/>
                </a:endParaRPr>
              </a:p>
            </p:txBody>
          </p:sp>
        </p:grpSp>
        <p:pic>
          <p:nvPicPr>
            <p:cNvPr id="147467" name="Picture 36" descr="Alice"/>
            <p:cNvPicPr>
              <a:picLocks noChangeAspect="1"/>
            </p:cNvPicPr>
            <p:nvPr/>
          </p:nvPicPr>
          <p:blipFill>
            <a:blip r:embed="rId3"/>
            <a:stretch>
              <a:fillRect/>
            </a:stretch>
          </p:blipFill>
          <p:spPr>
            <a:xfrm>
              <a:off x="2012950" y="4710430"/>
              <a:ext cx="561975" cy="693738"/>
            </a:xfrm>
            <a:prstGeom prst="rect">
              <a:avLst/>
            </a:prstGeom>
            <a:noFill/>
            <a:ln w="9525">
              <a:noFill/>
            </a:ln>
          </p:spPr>
        </p:pic>
        <p:pic>
          <p:nvPicPr>
            <p:cNvPr id="147468" name="Picture 37" descr="Bob"/>
            <p:cNvPicPr>
              <a:picLocks noChangeAspect="1"/>
            </p:cNvPicPr>
            <p:nvPr/>
          </p:nvPicPr>
          <p:blipFill>
            <a:blip r:embed="rId4"/>
            <a:stretch>
              <a:fillRect/>
            </a:stretch>
          </p:blipFill>
          <p:spPr>
            <a:xfrm>
              <a:off x="9402763" y="4615180"/>
              <a:ext cx="676275" cy="690563"/>
            </a:xfrm>
            <a:prstGeom prst="rect">
              <a:avLst/>
            </a:prstGeom>
            <a:noFill/>
            <a:ln w="9525">
              <a:noFill/>
            </a:ln>
          </p:spPr>
        </p:pic>
        <p:grpSp>
          <p:nvGrpSpPr>
            <p:cNvPr id="147469" name="Group 48"/>
            <p:cNvGrpSpPr/>
            <p:nvPr/>
          </p:nvGrpSpPr>
          <p:grpSpPr>
            <a:xfrm>
              <a:off x="6608763" y="4491355"/>
              <a:ext cx="809625" cy="1049338"/>
              <a:chOff x="4296" y="2627"/>
              <a:chExt cx="510" cy="661"/>
            </a:xfrm>
          </p:grpSpPr>
          <p:sp>
            <p:nvSpPr>
              <p:cNvPr id="147487" name="Rectangle 49"/>
              <p:cNvSpPr/>
              <p:nvPr/>
            </p:nvSpPr>
            <p:spPr>
              <a:xfrm>
                <a:off x="4296" y="2652"/>
                <a:ext cx="510" cy="636"/>
              </a:xfrm>
              <a:prstGeom prst="rect">
                <a:avLst/>
              </a:prstGeom>
              <a:solidFill>
                <a:schemeClr val="accent2"/>
              </a:solidFill>
              <a:ln w="19050" cap="flat" cmpd="sng">
                <a:solidFill>
                  <a:schemeClr val="tx1"/>
                </a:solidFill>
                <a:prstDash val="solid"/>
                <a:miter/>
                <a:headEnd type="none" w="med" len="med"/>
                <a:tailEnd type="none" w="med" len="med"/>
              </a:ln>
            </p:spPr>
            <p:txBody>
              <a:bodyPr wrap="none" anchor="ctr"/>
              <a:lstStyle/>
              <a:p>
                <a:pPr>
                  <a:spcBef>
                    <a:spcPct val="20000"/>
                  </a:spcBef>
                  <a:buClr>
                    <a:schemeClr val="accent2"/>
                  </a:buClr>
                  <a:buSzPct val="85000"/>
                  <a:buFont typeface="ZapfDingbats" pitchFamily="82" charset="2"/>
                </a:pPr>
                <a:endParaRPr sz="2400" dirty="0">
                  <a:latin typeface="Arial" panose="020B0604020202020204" pitchFamily="34" charset="0"/>
                </a:endParaRPr>
              </a:p>
            </p:txBody>
          </p:sp>
          <p:sp>
            <p:nvSpPr>
              <p:cNvPr id="147488" name="Text Box 50"/>
              <p:cNvSpPr txBox="1"/>
              <p:nvPr/>
            </p:nvSpPr>
            <p:spPr>
              <a:xfrm>
                <a:off x="4352" y="2627"/>
                <a:ext cx="375" cy="368"/>
              </a:xfrm>
              <a:prstGeom prst="rect">
                <a:avLst/>
              </a:prstGeom>
              <a:noFill/>
              <a:ln w="9525">
                <a:noFill/>
              </a:ln>
            </p:spPr>
            <p:txBody>
              <a:bodyPr wrap="none">
                <a:spAutoFit/>
              </a:bodyPr>
              <a:lstStyle/>
              <a:p>
                <a:pPr algn="ctr"/>
                <a:r>
                  <a:rPr lang="zh-CN" altLang="en-US" sz="1600" dirty="0">
                    <a:latin typeface="Arial" panose="020B0604020202020204" pitchFamily="34" charset="0"/>
                  </a:rPr>
                  <a:t>传输</a:t>
                </a:r>
              </a:p>
              <a:p>
                <a:pPr algn="ctr"/>
                <a:r>
                  <a:rPr lang="zh-CN" altLang="en-US" sz="1600" dirty="0">
                    <a:latin typeface="Arial" panose="020B0604020202020204" pitchFamily="34" charset="0"/>
                  </a:rPr>
                  <a:t>代理</a:t>
                </a:r>
                <a:endParaRPr lang="zh-CN" altLang="en-US" sz="2400" dirty="0">
                  <a:latin typeface="Arial" panose="020B0604020202020204" pitchFamily="34" charset="0"/>
                </a:endParaRPr>
              </a:p>
            </p:txBody>
          </p:sp>
          <p:sp>
            <p:nvSpPr>
              <p:cNvPr id="147489" name="Rectangle 51"/>
              <p:cNvSpPr/>
              <p:nvPr/>
            </p:nvSpPr>
            <p:spPr>
              <a:xfrm>
                <a:off x="4320" y="3006"/>
                <a:ext cx="450" cy="120"/>
              </a:xfrm>
              <a:prstGeom prst="rect">
                <a:avLst/>
              </a:prstGeom>
              <a:solidFill>
                <a:srgbClr val="00FF00"/>
              </a:solidFill>
              <a:ln w="19050" cap="flat" cmpd="sng">
                <a:solidFill>
                  <a:schemeClr val="tx1"/>
                </a:solidFill>
                <a:prstDash val="solid"/>
                <a:miter/>
                <a:headEnd type="none" w="med" len="med"/>
                <a:tailEnd type="none" w="med" len="med"/>
              </a:ln>
            </p:spPr>
            <p:txBody>
              <a:bodyPr wrap="none" anchor="ctr"/>
              <a:lstStyle/>
              <a:p>
                <a:pPr>
                  <a:spcBef>
                    <a:spcPct val="20000"/>
                  </a:spcBef>
                  <a:buClr>
                    <a:schemeClr val="accent2"/>
                  </a:buClr>
                  <a:buSzPct val="85000"/>
                  <a:buFont typeface="ZapfDingbats" pitchFamily="82" charset="2"/>
                </a:pPr>
                <a:endParaRPr sz="2400" dirty="0">
                  <a:latin typeface="Arial" panose="020B0604020202020204" pitchFamily="34" charset="0"/>
                </a:endParaRPr>
              </a:p>
            </p:txBody>
          </p:sp>
          <p:sp>
            <p:nvSpPr>
              <p:cNvPr id="147490" name="Line 52"/>
              <p:cNvSpPr/>
              <p:nvPr/>
            </p:nvSpPr>
            <p:spPr>
              <a:xfrm>
                <a:off x="4369" y="3034"/>
                <a:ext cx="0" cy="72"/>
              </a:xfrm>
              <a:prstGeom prst="line">
                <a:avLst/>
              </a:prstGeom>
              <a:ln w="19050" cap="flat" cmpd="sng">
                <a:solidFill>
                  <a:schemeClr val="tx1"/>
                </a:solidFill>
                <a:prstDash val="solid"/>
                <a:headEnd type="none" w="med" len="med"/>
                <a:tailEnd type="none" w="med" len="med"/>
              </a:ln>
            </p:spPr>
          </p:sp>
          <p:sp>
            <p:nvSpPr>
              <p:cNvPr id="147491" name="Line 53"/>
              <p:cNvSpPr/>
              <p:nvPr/>
            </p:nvSpPr>
            <p:spPr>
              <a:xfrm>
                <a:off x="4478" y="3033"/>
                <a:ext cx="0" cy="72"/>
              </a:xfrm>
              <a:prstGeom prst="line">
                <a:avLst/>
              </a:prstGeom>
              <a:ln w="19050" cap="flat" cmpd="sng">
                <a:solidFill>
                  <a:schemeClr val="tx1"/>
                </a:solidFill>
                <a:prstDash val="solid"/>
                <a:headEnd type="none" w="med" len="med"/>
                <a:tailEnd type="none" w="med" len="med"/>
              </a:ln>
            </p:spPr>
          </p:sp>
          <p:sp>
            <p:nvSpPr>
              <p:cNvPr id="147492" name="Line 54"/>
              <p:cNvSpPr/>
              <p:nvPr/>
            </p:nvSpPr>
            <p:spPr>
              <a:xfrm>
                <a:off x="4533" y="3035"/>
                <a:ext cx="0" cy="72"/>
              </a:xfrm>
              <a:prstGeom prst="line">
                <a:avLst/>
              </a:prstGeom>
              <a:ln w="19050" cap="flat" cmpd="sng">
                <a:solidFill>
                  <a:schemeClr val="tx1"/>
                </a:solidFill>
                <a:prstDash val="solid"/>
                <a:headEnd type="none" w="med" len="med"/>
                <a:tailEnd type="none" w="med" len="med"/>
              </a:ln>
            </p:spPr>
          </p:sp>
          <p:sp>
            <p:nvSpPr>
              <p:cNvPr id="147493" name="Line 55"/>
              <p:cNvSpPr/>
              <p:nvPr/>
            </p:nvSpPr>
            <p:spPr>
              <a:xfrm>
                <a:off x="4590" y="3033"/>
                <a:ext cx="0" cy="72"/>
              </a:xfrm>
              <a:prstGeom prst="line">
                <a:avLst/>
              </a:prstGeom>
              <a:ln w="19050" cap="flat" cmpd="sng">
                <a:solidFill>
                  <a:schemeClr val="tx1"/>
                </a:solidFill>
                <a:prstDash val="solid"/>
                <a:headEnd type="none" w="med" len="med"/>
                <a:tailEnd type="none" w="med" len="med"/>
              </a:ln>
            </p:spPr>
          </p:sp>
          <p:sp>
            <p:nvSpPr>
              <p:cNvPr id="147494" name="Line 56"/>
              <p:cNvSpPr/>
              <p:nvPr/>
            </p:nvSpPr>
            <p:spPr>
              <a:xfrm>
                <a:off x="4651" y="3033"/>
                <a:ext cx="0" cy="72"/>
              </a:xfrm>
              <a:prstGeom prst="line">
                <a:avLst/>
              </a:prstGeom>
              <a:ln w="19050" cap="flat" cmpd="sng">
                <a:solidFill>
                  <a:schemeClr val="tx1"/>
                </a:solidFill>
                <a:prstDash val="solid"/>
                <a:headEnd type="none" w="med" len="med"/>
                <a:tailEnd type="none" w="med" len="med"/>
              </a:ln>
            </p:spPr>
          </p:sp>
          <p:sp>
            <p:nvSpPr>
              <p:cNvPr id="147495" name="Line 57"/>
              <p:cNvSpPr/>
              <p:nvPr/>
            </p:nvSpPr>
            <p:spPr>
              <a:xfrm>
                <a:off x="4707" y="3033"/>
                <a:ext cx="0" cy="72"/>
              </a:xfrm>
              <a:prstGeom prst="line">
                <a:avLst/>
              </a:prstGeom>
              <a:ln w="19050" cap="flat" cmpd="sng">
                <a:solidFill>
                  <a:schemeClr val="tx1"/>
                </a:solidFill>
                <a:prstDash val="solid"/>
                <a:headEnd type="none" w="med" len="med"/>
                <a:tailEnd type="none" w="med" len="med"/>
              </a:ln>
            </p:spPr>
          </p:sp>
          <p:sp>
            <p:nvSpPr>
              <p:cNvPr id="147496" name="Line 58"/>
              <p:cNvSpPr/>
              <p:nvPr/>
            </p:nvSpPr>
            <p:spPr>
              <a:xfrm>
                <a:off x="4422" y="3034"/>
                <a:ext cx="0" cy="72"/>
              </a:xfrm>
              <a:prstGeom prst="line">
                <a:avLst/>
              </a:prstGeom>
              <a:ln w="19050" cap="flat" cmpd="sng">
                <a:solidFill>
                  <a:schemeClr val="tx1"/>
                </a:solidFill>
                <a:prstDash val="solid"/>
                <a:headEnd type="none" w="med" len="med"/>
                <a:tailEnd type="none" w="med" len="med"/>
              </a:ln>
            </p:spPr>
          </p:sp>
          <p:sp>
            <p:nvSpPr>
              <p:cNvPr id="147497" name="Rectangle 59"/>
              <p:cNvSpPr/>
              <p:nvPr/>
            </p:nvSpPr>
            <p:spPr>
              <a:xfrm>
                <a:off x="4328" y="3173"/>
                <a:ext cx="64" cy="93"/>
              </a:xfrm>
              <a:prstGeom prst="rect">
                <a:avLst/>
              </a:prstGeom>
              <a:solidFill>
                <a:srgbClr val="FFFF00"/>
              </a:solidFill>
              <a:ln w="9525" cap="flat" cmpd="sng">
                <a:solidFill>
                  <a:schemeClr val="tx1"/>
                </a:solidFill>
                <a:prstDash val="solid"/>
                <a:miter/>
                <a:headEnd type="none" w="med" len="med"/>
                <a:tailEnd type="none" w="med" len="med"/>
              </a:ln>
            </p:spPr>
            <p:txBody>
              <a:bodyPr wrap="none" anchor="ctr"/>
              <a:lstStyle/>
              <a:p>
                <a:pPr>
                  <a:spcBef>
                    <a:spcPct val="20000"/>
                  </a:spcBef>
                  <a:buClr>
                    <a:schemeClr val="accent2"/>
                  </a:buClr>
                  <a:buSzPct val="85000"/>
                  <a:buFont typeface="ZapfDingbats" pitchFamily="82" charset="2"/>
                </a:pPr>
                <a:endParaRPr sz="2400" dirty="0">
                  <a:latin typeface="Arial" panose="020B0604020202020204" pitchFamily="34" charset="0"/>
                </a:endParaRPr>
              </a:p>
            </p:txBody>
          </p:sp>
          <p:sp>
            <p:nvSpPr>
              <p:cNvPr id="147498" name="Rectangle 60"/>
              <p:cNvSpPr/>
              <p:nvPr/>
            </p:nvSpPr>
            <p:spPr>
              <a:xfrm>
                <a:off x="4414" y="3173"/>
                <a:ext cx="64" cy="93"/>
              </a:xfrm>
              <a:prstGeom prst="rect">
                <a:avLst/>
              </a:prstGeom>
              <a:solidFill>
                <a:srgbClr val="FFFF00"/>
              </a:solidFill>
              <a:ln w="9525" cap="flat" cmpd="sng">
                <a:solidFill>
                  <a:schemeClr val="tx1"/>
                </a:solidFill>
                <a:prstDash val="solid"/>
                <a:miter/>
                <a:headEnd type="none" w="med" len="med"/>
                <a:tailEnd type="none" w="med" len="med"/>
              </a:ln>
            </p:spPr>
            <p:txBody>
              <a:bodyPr wrap="none" anchor="ctr"/>
              <a:lstStyle/>
              <a:p>
                <a:pPr>
                  <a:spcBef>
                    <a:spcPct val="20000"/>
                  </a:spcBef>
                  <a:buClr>
                    <a:schemeClr val="accent2"/>
                  </a:buClr>
                  <a:buSzPct val="85000"/>
                  <a:buFont typeface="ZapfDingbats" pitchFamily="82" charset="2"/>
                </a:pPr>
                <a:endParaRPr sz="2400" dirty="0">
                  <a:latin typeface="Arial" panose="020B0604020202020204" pitchFamily="34" charset="0"/>
                </a:endParaRPr>
              </a:p>
            </p:txBody>
          </p:sp>
          <p:sp>
            <p:nvSpPr>
              <p:cNvPr id="147499" name="Rectangle 61"/>
              <p:cNvSpPr/>
              <p:nvPr/>
            </p:nvSpPr>
            <p:spPr>
              <a:xfrm>
                <a:off x="4500" y="3172"/>
                <a:ext cx="64" cy="93"/>
              </a:xfrm>
              <a:prstGeom prst="rect">
                <a:avLst/>
              </a:prstGeom>
              <a:solidFill>
                <a:srgbClr val="FFFF00"/>
              </a:solidFill>
              <a:ln w="9525" cap="flat" cmpd="sng">
                <a:solidFill>
                  <a:schemeClr val="tx1"/>
                </a:solidFill>
                <a:prstDash val="solid"/>
                <a:miter/>
                <a:headEnd type="none" w="med" len="med"/>
                <a:tailEnd type="none" w="med" len="med"/>
              </a:ln>
            </p:spPr>
            <p:txBody>
              <a:bodyPr wrap="none" anchor="ctr"/>
              <a:lstStyle/>
              <a:p>
                <a:pPr>
                  <a:spcBef>
                    <a:spcPct val="20000"/>
                  </a:spcBef>
                  <a:buClr>
                    <a:schemeClr val="accent2"/>
                  </a:buClr>
                  <a:buSzPct val="85000"/>
                  <a:buFont typeface="ZapfDingbats" pitchFamily="82" charset="2"/>
                </a:pPr>
                <a:endParaRPr sz="2400" dirty="0">
                  <a:latin typeface="Arial" panose="020B0604020202020204" pitchFamily="34" charset="0"/>
                </a:endParaRPr>
              </a:p>
            </p:txBody>
          </p:sp>
          <p:sp>
            <p:nvSpPr>
              <p:cNvPr id="147500" name="Rectangle 62"/>
              <p:cNvSpPr/>
              <p:nvPr/>
            </p:nvSpPr>
            <p:spPr>
              <a:xfrm>
                <a:off x="4597" y="3170"/>
                <a:ext cx="64" cy="93"/>
              </a:xfrm>
              <a:prstGeom prst="rect">
                <a:avLst/>
              </a:prstGeom>
              <a:solidFill>
                <a:srgbClr val="FFFF00"/>
              </a:solidFill>
              <a:ln w="9525" cap="flat" cmpd="sng">
                <a:solidFill>
                  <a:schemeClr val="tx1"/>
                </a:solidFill>
                <a:prstDash val="solid"/>
                <a:miter/>
                <a:headEnd type="none" w="med" len="med"/>
                <a:tailEnd type="none" w="med" len="med"/>
              </a:ln>
            </p:spPr>
            <p:txBody>
              <a:bodyPr wrap="none" anchor="ctr"/>
              <a:lstStyle/>
              <a:p>
                <a:pPr>
                  <a:spcBef>
                    <a:spcPct val="20000"/>
                  </a:spcBef>
                  <a:buClr>
                    <a:schemeClr val="accent2"/>
                  </a:buClr>
                  <a:buSzPct val="85000"/>
                  <a:buFont typeface="ZapfDingbats" pitchFamily="82" charset="2"/>
                </a:pPr>
                <a:endParaRPr sz="2400" dirty="0">
                  <a:latin typeface="Arial" panose="020B0604020202020204" pitchFamily="34" charset="0"/>
                </a:endParaRPr>
              </a:p>
            </p:txBody>
          </p:sp>
          <p:sp>
            <p:nvSpPr>
              <p:cNvPr id="147501" name="Rectangle 63"/>
              <p:cNvSpPr/>
              <p:nvPr/>
            </p:nvSpPr>
            <p:spPr>
              <a:xfrm>
                <a:off x="4693" y="3170"/>
                <a:ext cx="64" cy="93"/>
              </a:xfrm>
              <a:prstGeom prst="rect">
                <a:avLst/>
              </a:prstGeom>
              <a:solidFill>
                <a:srgbClr val="FFFF00"/>
              </a:solidFill>
              <a:ln w="9525" cap="flat" cmpd="sng">
                <a:solidFill>
                  <a:schemeClr val="tx1"/>
                </a:solidFill>
                <a:prstDash val="solid"/>
                <a:miter/>
                <a:headEnd type="none" w="med" len="med"/>
                <a:tailEnd type="none" w="med" len="med"/>
              </a:ln>
            </p:spPr>
            <p:txBody>
              <a:bodyPr wrap="none" anchor="ctr"/>
              <a:lstStyle/>
              <a:p>
                <a:pPr>
                  <a:spcBef>
                    <a:spcPct val="20000"/>
                  </a:spcBef>
                  <a:buClr>
                    <a:schemeClr val="accent2"/>
                  </a:buClr>
                  <a:buSzPct val="85000"/>
                  <a:buFont typeface="ZapfDingbats" pitchFamily="82" charset="2"/>
                </a:pPr>
                <a:endParaRPr sz="2400" dirty="0">
                  <a:latin typeface="Arial" panose="020B0604020202020204" pitchFamily="34" charset="0"/>
                </a:endParaRPr>
              </a:p>
            </p:txBody>
          </p:sp>
        </p:grpSp>
        <p:sp>
          <p:nvSpPr>
            <p:cNvPr id="147470" name="Line 69"/>
            <p:cNvSpPr/>
            <p:nvPr/>
          </p:nvSpPr>
          <p:spPr>
            <a:xfrm>
              <a:off x="3538538" y="5083493"/>
              <a:ext cx="892175" cy="146050"/>
            </a:xfrm>
            <a:prstGeom prst="line">
              <a:avLst/>
            </a:prstGeom>
            <a:ln w="12700" cap="flat" cmpd="sng">
              <a:solidFill>
                <a:schemeClr val="accent2"/>
              </a:solidFill>
              <a:prstDash val="solid"/>
              <a:headEnd type="none" w="med" len="med"/>
              <a:tailEnd type="triangle" w="med" len="med"/>
            </a:ln>
          </p:spPr>
        </p:sp>
        <p:sp>
          <p:nvSpPr>
            <p:cNvPr id="147471" name="Line 70"/>
            <p:cNvSpPr/>
            <p:nvPr/>
          </p:nvSpPr>
          <p:spPr>
            <a:xfrm>
              <a:off x="5224463" y="5218430"/>
              <a:ext cx="1379537" cy="219075"/>
            </a:xfrm>
            <a:prstGeom prst="line">
              <a:avLst/>
            </a:prstGeom>
            <a:ln w="12700" cap="flat" cmpd="sng">
              <a:solidFill>
                <a:schemeClr val="accent2"/>
              </a:solidFill>
              <a:prstDash val="solid"/>
              <a:headEnd type="none" w="med" len="med"/>
              <a:tailEnd type="triangle" w="med" len="med"/>
            </a:ln>
          </p:spPr>
        </p:sp>
        <p:sp>
          <p:nvSpPr>
            <p:cNvPr id="147472" name="Line 71"/>
            <p:cNvSpPr/>
            <p:nvPr/>
          </p:nvSpPr>
          <p:spPr>
            <a:xfrm flipV="1">
              <a:off x="7454900" y="4997768"/>
              <a:ext cx="1027113" cy="427037"/>
            </a:xfrm>
            <a:prstGeom prst="line">
              <a:avLst/>
            </a:prstGeom>
            <a:ln w="12700" cap="flat" cmpd="sng">
              <a:solidFill>
                <a:schemeClr val="accent2"/>
              </a:solidFill>
              <a:prstDash val="solid"/>
              <a:headEnd type="none" w="med" len="med"/>
              <a:tailEnd type="triangle" w="med" len="med"/>
            </a:ln>
          </p:spPr>
        </p:sp>
        <p:sp>
          <p:nvSpPr>
            <p:cNvPr id="147479" name="Text Box 95"/>
            <p:cNvSpPr txBox="1"/>
            <p:nvPr/>
          </p:nvSpPr>
          <p:spPr>
            <a:xfrm>
              <a:off x="3933825" y="5658168"/>
              <a:ext cx="1870075" cy="337185"/>
            </a:xfrm>
            <a:prstGeom prst="rect">
              <a:avLst/>
            </a:prstGeom>
            <a:noFill/>
            <a:ln w="9525">
              <a:noFill/>
            </a:ln>
          </p:spPr>
          <p:txBody>
            <a:bodyPr wrap="none">
              <a:spAutoFit/>
            </a:bodyPr>
            <a:lstStyle/>
            <a:p>
              <a:pPr marL="342900" indent="-342900" algn="l">
                <a:spcBef>
                  <a:spcPct val="20000"/>
                </a:spcBef>
                <a:buClr>
                  <a:schemeClr val="accent2"/>
                </a:buClr>
                <a:buSzPct val="85000"/>
                <a:buFont typeface="ZapfDingbats" pitchFamily="82" charset="2"/>
              </a:pPr>
              <a:r>
                <a:rPr lang="en-US" altLang="zh-CN" sz="1600" dirty="0">
                  <a:latin typeface="微软雅黑" panose="020B0503020204020204" pitchFamily="34" charset="-122"/>
                  <a:ea typeface="微软雅黑" panose="020B0503020204020204" pitchFamily="34" charset="-122"/>
                  <a:cs typeface="微软雅黑" panose="020B0503020204020204" pitchFamily="34" charset="-122"/>
                  <a:sym typeface="+mn-ea"/>
                </a:rPr>
                <a:t>Alice</a:t>
              </a:r>
              <a:r>
                <a:rPr lang="zh-CN" sz="1600" dirty="0">
                  <a:latin typeface="微软雅黑" panose="020B0503020204020204" pitchFamily="34" charset="-122"/>
                  <a:ea typeface="微软雅黑" panose="020B0503020204020204" pitchFamily="34" charset="-122"/>
                  <a:cs typeface="微软雅黑" panose="020B0503020204020204" pitchFamily="34" charset="-122"/>
                </a:rPr>
                <a:t>的邮件服务器</a:t>
              </a:r>
            </a:p>
          </p:txBody>
        </p:sp>
        <p:grpSp>
          <p:nvGrpSpPr>
            <p:cNvPr id="147481" name="Group 169"/>
            <p:cNvGrpSpPr/>
            <p:nvPr/>
          </p:nvGrpSpPr>
          <p:grpSpPr>
            <a:xfrm>
              <a:off x="8304213" y="4397693"/>
              <a:ext cx="890587" cy="1054100"/>
              <a:chOff x="3588" y="550"/>
              <a:chExt cx="561" cy="664"/>
            </a:xfrm>
          </p:grpSpPr>
          <p:grpSp>
            <p:nvGrpSpPr>
              <p:cNvPr id="147482" name="Group 170"/>
              <p:cNvGrpSpPr/>
              <p:nvPr/>
            </p:nvGrpSpPr>
            <p:grpSpPr>
              <a:xfrm>
                <a:off x="3588" y="692"/>
                <a:ext cx="561" cy="522"/>
                <a:chOff x="-44" y="1473"/>
                <a:chExt cx="981" cy="1105"/>
              </a:xfrm>
            </p:grpSpPr>
            <p:pic>
              <p:nvPicPr>
                <p:cNvPr id="147485" name="Picture 171" descr="desktop_computer_stylized_medium"/>
                <p:cNvPicPr>
                  <a:picLocks noChangeAspect="1"/>
                </p:cNvPicPr>
                <p:nvPr/>
              </p:nvPicPr>
              <p:blipFill>
                <a:blip r:embed="rId2"/>
                <a:stretch>
                  <a:fillRect/>
                </a:stretch>
              </p:blipFill>
              <p:spPr>
                <a:xfrm flipH="1">
                  <a:off x="-44" y="1473"/>
                  <a:ext cx="981" cy="1105"/>
                </a:xfrm>
                <a:prstGeom prst="rect">
                  <a:avLst/>
                </a:prstGeom>
                <a:noFill/>
                <a:ln w="9525">
                  <a:noFill/>
                </a:ln>
              </p:spPr>
            </p:pic>
            <p:sp>
              <p:nvSpPr>
                <p:cNvPr id="147486" name="Freeform 172"/>
                <p:cNvSpPr/>
                <p:nvPr/>
              </p:nvSpPr>
              <p:spPr>
                <a:xfrm flipH="1">
                  <a:off x="374" y="1579"/>
                  <a:ext cx="477" cy="506"/>
                </a:xfrm>
                <a:custGeom>
                  <a:avLst/>
                  <a:gdLst>
                    <a:gd name="txL" fmla="*/ 0 w 356"/>
                    <a:gd name="txT" fmla="*/ 0 h 368"/>
                    <a:gd name="txR" fmla="*/ 356 w 356"/>
                    <a:gd name="txB" fmla="*/ 368 h 368"/>
                  </a:gdLst>
                  <a:ahLst/>
                  <a:cxnLst>
                    <a:cxn ang="0">
                      <a:pos x="0" y="0"/>
                    </a:cxn>
                    <a:cxn ang="0">
                      <a:pos x="251028" y="21440"/>
                    </a:cxn>
                    <a:cxn ang="0">
                      <a:pos x="297791" y="446667"/>
                    </a:cxn>
                    <a:cxn ang="0">
                      <a:pos x="65629" y="558617"/>
                    </a:cxn>
                    <a:cxn ang="0">
                      <a:pos x="0" y="0"/>
                    </a:cxn>
                  </a:cxnLst>
                  <a:rect l="txL" t="txT" r="txR" b="txB"/>
                  <a:pathLst>
                    <a:path w="356" h="368">
                      <a:moveTo>
                        <a:pt x="0" y="0"/>
                      </a:moveTo>
                      <a:lnTo>
                        <a:pt x="300" y="14"/>
                      </a:lnTo>
                      <a:lnTo>
                        <a:pt x="356" y="294"/>
                      </a:lnTo>
                      <a:lnTo>
                        <a:pt x="78" y="368"/>
                      </a:lnTo>
                      <a:lnTo>
                        <a:pt x="0" y="0"/>
                      </a:lnTo>
                      <a:close/>
                    </a:path>
                  </a:pathLst>
                </a:custGeom>
                <a:gradFill rotWithShape="1">
                  <a:gsLst>
                    <a:gs pos="0">
                      <a:srgbClr val="000099">
                        <a:alpha val="100000"/>
                      </a:srgbClr>
                    </a:gs>
                    <a:gs pos="100000">
                      <a:schemeClr val="bg1">
                        <a:alpha val="100000"/>
                      </a:schemeClr>
                    </a:gs>
                  </a:gsLst>
                  <a:lin ang="2700000" scaled="1"/>
                  <a:tileRect/>
                </a:gradFill>
                <a:ln w="9525">
                  <a:noFill/>
                </a:ln>
              </p:spPr>
              <p:txBody>
                <a:bodyPr/>
                <a:lstStyle/>
                <a:p>
                  <a:endParaRPr lang="zh-CN" altLang="en-US"/>
                </a:p>
              </p:txBody>
            </p:sp>
          </p:grpSp>
          <p:sp>
            <p:nvSpPr>
              <p:cNvPr id="147483" name="Rectangle 115"/>
              <p:cNvSpPr/>
              <p:nvPr/>
            </p:nvSpPr>
            <p:spPr>
              <a:xfrm>
                <a:off x="3611" y="576"/>
                <a:ext cx="381" cy="330"/>
              </a:xfrm>
              <a:prstGeom prst="rect">
                <a:avLst/>
              </a:prstGeom>
              <a:solidFill>
                <a:schemeClr val="hlink"/>
              </a:solidFill>
              <a:ln w="19050" cap="flat" cmpd="sng">
                <a:solidFill>
                  <a:schemeClr val="tx1"/>
                </a:solidFill>
                <a:prstDash val="solid"/>
                <a:miter/>
                <a:headEnd type="none" w="med" len="med"/>
                <a:tailEnd type="none" w="med" len="med"/>
              </a:ln>
            </p:spPr>
            <p:txBody>
              <a:bodyPr wrap="none" anchor="ctr"/>
              <a:lstStyle/>
              <a:p>
                <a:pPr>
                  <a:spcBef>
                    <a:spcPct val="20000"/>
                  </a:spcBef>
                  <a:buClr>
                    <a:schemeClr val="accent2"/>
                  </a:buClr>
                  <a:buSzPct val="85000"/>
                  <a:buFont typeface="ZapfDingbats" pitchFamily="82" charset="2"/>
                </a:pPr>
                <a:endParaRPr sz="2400" dirty="0">
                  <a:latin typeface="Arial" panose="020B0604020202020204" pitchFamily="34" charset="0"/>
                </a:endParaRPr>
              </a:p>
            </p:txBody>
          </p:sp>
          <p:sp>
            <p:nvSpPr>
              <p:cNvPr id="147484" name="Text Box 116"/>
              <p:cNvSpPr txBox="1"/>
              <p:nvPr/>
            </p:nvSpPr>
            <p:spPr>
              <a:xfrm>
                <a:off x="3606" y="550"/>
                <a:ext cx="371" cy="368"/>
              </a:xfrm>
              <a:prstGeom prst="rect">
                <a:avLst/>
              </a:prstGeom>
              <a:solidFill>
                <a:schemeClr val="accent2"/>
              </a:solidFill>
              <a:ln w="9525">
                <a:noFill/>
              </a:ln>
            </p:spPr>
            <p:txBody>
              <a:bodyPr wrap="none">
                <a:spAutoFit/>
              </a:bodyPr>
              <a:lstStyle/>
              <a:p>
                <a:pPr algn="ctr"/>
                <a:r>
                  <a:rPr lang="zh-CN" altLang="en-US" sz="1600" dirty="0">
                    <a:latin typeface="Arial" panose="020B0604020202020204" pitchFamily="34" charset="0"/>
                  </a:rPr>
                  <a:t>用户</a:t>
                </a:r>
              </a:p>
              <a:p>
                <a:pPr algn="ctr"/>
                <a:r>
                  <a:rPr lang="zh-CN" altLang="en-US" sz="1600" dirty="0">
                    <a:latin typeface="Arial" panose="020B0604020202020204" pitchFamily="34" charset="0"/>
                  </a:rPr>
                  <a:t>代理</a:t>
                </a:r>
                <a:endParaRPr lang="zh-CN" altLang="en-US" sz="2400" dirty="0">
                  <a:latin typeface="Arial" panose="020B0604020202020204" pitchFamily="34" charset="0"/>
                </a:endParaRPr>
              </a:p>
            </p:txBody>
          </p:sp>
        </p:grpSp>
        <p:sp>
          <p:nvSpPr>
            <p:cNvPr id="147480" name="Text Box 96"/>
            <p:cNvSpPr txBox="1"/>
            <p:nvPr/>
          </p:nvSpPr>
          <p:spPr>
            <a:xfrm>
              <a:off x="6043295" y="5661384"/>
              <a:ext cx="1763395" cy="337185"/>
            </a:xfrm>
            <a:prstGeom prst="rect">
              <a:avLst/>
            </a:prstGeom>
            <a:noFill/>
            <a:ln w="9525">
              <a:noFill/>
            </a:ln>
          </p:spPr>
          <p:txBody>
            <a:bodyPr wrap="none">
              <a:spAutoFit/>
            </a:bodyPr>
            <a:lstStyle/>
            <a:p>
              <a:pPr marL="342900" lvl="0" indent="-342900" algn="l">
                <a:spcBef>
                  <a:spcPct val="20000"/>
                </a:spcBef>
                <a:buClr>
                  <a:schemeClr val="accent2"/>
                </a:buClr>
                <a:buSzPct val="85000"/>
                <a:buFont typeface="ZapfDingbats" pitchFamily="82" charset="2"/>
              </a:pPr>
              <a:r>
                <a:rPr lang="en-US" altLang="zh-CN" sz="1600" dirty="0">
                  <a:latin typeface="微软雅黑" panose="020B0503020204020204" pitchFamily="34" charset="-122"/>
                  <a:ea typeface="微软雅黑" panose="020B0503020204020204" pitchFamily="34" charset="-122"/>
                  <a:cs typeface="微软雅黑" panose="020B0503020204020204" pitchFamily="34" charset="-122"/>
                  <a:sym typeface="+mn-ea"/>
                </a:rPr>
                <a:t>Bob的邮件服务器</a:t>
              </a:r>
            </a:p>
          </p:txBody>
        </p:sp>
        <p:sp>
          <p:nvSpPr>
            <p:cNvPr id="5" name="Text Box 95"/>
            <p:cNvSpPr txBox="1"/>
            <p:nvPr/>
          </p:nvSpPr>
          <p:spPr>
            <a:xfrm>
              <a:off x="3568700" y="4791393"/>
              <a:ext cx="636905" cy="306705"/>
            </a:xfrm>
            <a:prstGeom prst="rect">
              <a:avLst/>
            </a:prstGeom>
            <a:noFill/>
            <a:ln w="9525">
              <a:noFill/>
            </a:ln>
          </p:spPr>
          <p:txBody>
            <a:bodyPr wrap="none">
              <a:spAutoFit/>
            </a:bodyPr>
            <a:lstStyle/>
            <a:p>
              <a:pPr marL="342900" indent="-342900" algn="l">
                <a:spcBef>
                  <a:spcPct val="20000"/>
                </a:spcBef>
                <a:buClr>
                  <a:schemeClr val="accent2"/>
                </a:buClr>
                <a:buSzPct val="85000"/>
                <a:buFont typeface="ZapfDingbats" pitchFamily="82" charset="2"/>
              </a:pPr>
              <a:r>
                <a:rPr lang="en-US" sz="1400" dirty="0">
                  <a:solidFill>
                    <a:schemeClr val="accent2"/>
                  </a:solidFill>
                  <a:latin typeface="微软雅黑" panose="020B0503020204020204" pitchFamily="34" charset="-122"/>
                  <a:ea typeface="微软雅黑" panose="020B0503020204020204" pitchFamily="34" charset="-122"/>
                  <a:cs typeface="MS PGothic" panose="020B0600070205080204" charset="-128"/>
                  <a:sym typeface="+mn-ea"/>
                </a:rPr>
                <a:t>HTTP</a:t>
              </a:r>
            </a:p>
          </p:txBody>
        </p:sp>
        <p:sp>
          <p:nvSpPr>
            <p:cNvPr id="7" name="Text Box 95"/>
            <p:cNvSpPr txBox="1"/>
            <p:nvPr/>
          </p:nvSpPr>
          <p:spPr>
            <a:xfrm>
              <a:off x="5579110" y="4945063"/>
              <a:ext cx="670560" cy="306705"/>
            </a:xfrm>
            <a:prstGeom prst="rect">
              <a:avLst/>
            </a:prstGeom>
            <a:noFill/>
            <a:ln w="9525">
              <a:noFill/>
            </a:ln>
          </p:spPr>
          <p:txBody>
            <a:bodyPr wrap="none">
              <a:spAutoFit/>
            </a:bodyPr>
            <a:lstStyle/>
            <a:p>
              <a:pPr marL="342900" indent="-342900" algn="l">
                <a:spcBef>
                  <a:spcPct val="20000"/>
                </a:spcBef>
                <a:buClr>
                  <a:schemeClr val="accent2"/>
                </a:buClr>
                <a:buSzPct val="85000"/>
                <a:buFont typeface="ZapfDingbats" pitchFamily="82" charset="2"/>
              </a:pPr>
              <a:r>
                <a:rPr lang="en-US" sz="1400" dirty="0">
                  <a:solidFill>
                    <a:schemeClr val="accent2"/>
                  </a:solidFill>
                  <a:latin typeface="微软雅黑" panose="020B0503020204020204" pitchFamily="34" charset="-122"/>
                  <a:ea typeface="微软雅黑" panose="020B0503020204020204" pitchFamily="34" charset="-122"/>
                  <a:cs typeface="MS PGothic" panose="020B0600070205080204" charset="-128"/>
                  <a:sym typeface="+mn-ea"/>
                </a:rPr>
                <a:t>SMTP</a:t>
              </a:r>
            </a:p>
          </p:txBody>
        </p:sp>
        <p:sp>
          <p:nvSpPr>
            <p:cNvPr id="8" name="Text Box 95"/>
            <p:cNvSpPr txBox="1"/>
            <p:nvPr/>
          </p:nvSpPr>
          <p:spPr>
            <a:xfrm>
              <a:off x="7806690" y="5264468"/>
              <a:ext cx="636905" cy="306705"/>
            </a:xfrm>
            <a:prstGeom prst="rect">
              <a:avLst/>
            </a:prstGeom>
            <a:noFill/>
            <a:ln w="9525">
              <a:noFill/>
            </a:ln>
          </p:spPr>
          <p:txBody>
            <a:bodyPr wrap="none">
              <a:spAutoFit/>
            </a:bodyPr>
            <a:lstStyle/>
            <a:p>
              <a:pPr marL="342900" indent="-342900" algn="l">
                <a:spcBef>
                  <a:spcPct val="20000"/>
                </a:spcBef>
                <a:buClr>
                  <a:schemeClr val="accent2"/>
                </a:buClr>
                <a:buSzPct val="85000"/>
                <a:buFont typeface="ZapfDingbats" pitchFamily="82" charset="2"/>
              </a:pPr>
              <a:r>
                <a:rPr lang="en-US" sz="1400" dirty="0">
                  <a:solidFill>
                    <a:schemeClr val="accent2"/>
                  </a:solidFill>
                  <a:latin typeface="微软雅黑" panose="020B0503020204020204" pitchFamily="34" charset="-122"/>
                  <a:ea typeface="微软雅黑" panose="020B0503020204020204" pitchFamily="34" charset="-122"/>
                  <a:cs typeface="MS PGothic" panose="020B0600070205080204" charset="-128"/>
                  <a:sym typeface="+mn-ea"/>
                </a:rPr>
                <a:t>HTTP</a:t>
              </a:r>
            </a:p>
          </p:txBody>
        </p:sp>
      </p:grpSp>
    </p:spTree>
    <p:extLst>
      <p:ext uri="{BB962C8B-B14F-4D97-AF65-F5344CB8AC3E}">
        <p14:creationId xmlns:p14="http://schemas.microsoft.com/office/powerpoint/2010/main" val="377555242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16EDBD-0554-4F46-9A5B-37823E5333A1}"/>
              </a:ext>
            </a:extLst>
          </p:cNvPr>
          <p:cNvSpPr>
            <a:spLocks noGrp="1"/>
          </p:cNvSpPr>
          <p:nvPr>
            <p:ph type="title"/>
          </p:nvPr>
        </p:nvSpPr>
        <p:spPr/>
        <p:txBody>
          <a:bodyPr/>
          <a:lstStyle/>
          <a:p>
            <a:r>
              <a:rPr lang="zh-CN" altLang="en-US" dirty="0"/>
              <a:t>小结</a:t>
            </a:r>
          </a:p>
        </p:txBody>
      </p:sp>
      <p:sp>
        <p:nvSpPr>
          <p:cNvPr id="3" name="内容占位符 2">
            <a:extLst>
              <a:ext uri="{FF2B5EF4-FFF2-40B4-BE49-F238E27FC236}">
                <a16:creationId xmlns:a16="http://schemas.microsoft.com/office/drawing/2014/main" id="{B1F13005-DC79-42C6-9590-6C90C5F28CB1}"/>
              </a:ext>
            </a:extLst>
          </p:cNvPr>
          <p:cNvSpPr>
            <a:spLocks noGrp="1"/>
          </p:cNvSpPr>
          <p:nvPr>
            <p:ph idx="1"/>
          </p:nvPr>
        </p:nvSpPr>
        <p:spPr/>
        <p:txBody>
          <a:bodyPr/>
          <a:lstStyle/>
          <a:p>
            <a:r>
              <a:rPr lang="zh-CN" altLang="en-US" sz="3200" dirty="0"/>
              <a:t>域名系统</a:t>
            </a:r>
            <a:r>
              <a:rPr lang="en-US" altLang="zh-CN" sz="3200" dirty="0"/>
              <a:t>DNS</a:t>
            </a:r>
          </a:p>
          <a:p>
            <a:pPr lvl="1"/>
            <a:r>
              <a:rPr lang="en-US" altLang="zh-CN" sz="2800" dirty="0"/>
              <a:t>DNS</a:t>
            </a:r>
            <a:r>
              <a:rPr lang="zh-CN" altLang="en-US" sz="2800" dirty="0"/>
              <a:t>服务</a:t>
            </a:r>
            <a:endParaRPr lang="en-US" altLang="zh-CN" sz="2800" dirty="0"/>
          </a:p>
          <a:p>
            <a:pPr lvl="1"/>
            <a:r>
              <a:rPr lang="zh-CN" altLang="en-US" sz="2800" dirty="0"/>
              <a:t>域名服务器</a:t>
            </a:r>
            <a:endParaRPr lang="en-US" altLang="zh-CN" sz="2800" dirty="0"/>
          </a:p>
          <a:p>
            <a:pPr lvl="1"/>
            <a:r>
              <a:rPr lang="zh-CN" altLang="en-US" sz="2800" dirty="0"/>
              <a:t>域名解析与</a:t>
            </a:r>
            <a:r>
              <a:rPr lang="en-US" altLang="zh-CN" sz="2800" dirty="0"/>
              <a:t>DNS</a:t>
            </a:r>
            <a:r>
              <a:rPr lang="zh-CN" altLang="en-US" sz="2800" dirty="0"/>
              <a:t>协议</a:t>
            </a:r>
            <a:endParaRPr lang="en-US" altLang="zh-CN" sz="2800" dirty="0"/>
          </a:p>
          <a:p>
            <a:r>
              <a:rPr lang="zh-CN" altLang="en-US" sz="3200" dirty="0"/>
              <a:t>电子邮件服务</a:t>
            </a:r>
            <a:endParaRPr lang="en-US" altLang="zh-CN" sz="3200" dirty="0"/>
          </a:p>
          <a:p>
            <a:pPr lvl="1"/>
            <a:r>
              <a:rPr lang="zh-CN" altLang="en-US" sz="2800" dirty="0"/>
              <a:t>系统架构</a:t>
            </a:r>
            <a:endParaRPr lang="en-US" altLang="zh-CN" sz="2800" dirty="0"/>
          </a:p>
          <a:p>
            <a:pPr lvl="1"/>
            <a:r>
              <a:rPr lang="zh-CN" altLang="en-US" sz="2800" dirty="0"/>
              <a:t>相关协议：</a:t>
            </a:r>
            <a:r>
              <a:rPr lang="en-US" altLang="zh-CN" sz="2800" dirty="0"/>
              <a:t>SMTP</a:t>
            </a:r>
            <a:r>
              <a:rPr lang="zh-CN" altLang="en-US" sz="2800" dirty="0"/>
              <a:t>、</a:t>
            </a:r>
            <a:r>
              <a:rPr lang="en-US" altLang="zh-CN" sz="2800" dirty="0"/>
              <a:t>POP3</a:t>
            </a:r>
            <a:r>
              <a:rPr lang="zh-CN" altLang="en-US" sz="2800" dirty="0"/>
              <a:t>、</a:t>
            </a:r>
            <a:r>
              <a:rPr lang="en-US" altLang="zh-CN" sz="2800" dirty="0"/>
              <a:t>IMAP</a:t>
            </a:r>
          </a:p>
          <a:p>
            <a:r>
              <a:rPr lang="zh-CN" altLang="en-US" sz="3200" dirty="0"/>
              <a:t>阅读：教材</a:t>
            </a:r>
            <a:r>
              <a:rPr lang="en-US" altLang="zh-CN" sz="3200" dirty="0"/>
              <a:t>2.3</a:t>
            </a:r>
            <a:r>
              <a:rPr lang="zh-CN" altLang="en-US" sz="3200" dirty="0"/>
              <a:t>，</a:t>
            </a:r>
            <a:r>
              <a:rPr lang="en-US" altLang="zh-CN" sz="3200" dirty="0"/>
              <a:t>2.4</a:t>
            </a:r>
            <a:endParaRPr lang="zh-CN" altLang="en-US" sz="3200" dirty="0"/>
          </a:p>
        </p:txBody>
      </p:sp>
      <p:sp>
        <p:nvSpPr>
          <p:cNvPr id="4" name="灯片编号占位符 3">
            <a:extLst>
              <a:ext uri="{FF2B5EF4-FFF2-40B4-BE49-F238E27FC236}">
                <a16:creationId xmlns:a16="http://schemas.microsoft.com/office/drawing/2014/main" id="{4FD75FC3-93D3-40B6-BCCD-714E8FF6B68C}"/>
              </a:ext>
            </a:extLst>
          </p:cNvPr>
          <p:cNvSpPr>
            <a:spLocks noGrp="1"/>
          </p:cNvSpPr>
          <p:nvPr>
            <p:ph type="sldNum" sz="quarter" idx="11"/>
          </p:nvPr>
        </p:nvSpPr>
        <p:spPr/>
        <p:txBody>
          <a:bodyPr/>
          <a:lstStyle/>
          <a:p>
            <a:pPr>
              <a:defRPr/>
            </a:pPr>
            <a:fld id="{3FFE790D-BCFB-4008-9260-CA63AEE325FD}" type="slidenum">
              <a:rPr lang="en-US" smtClean="0"/>
              <a:pPr>
                <a:defRPr/>
              </a:pPr>
              <a:t>82</a:t>
            </a:fld>
            <a:endParaRPr lang="en-US" dirty="0"/>
          </a:p>
        </p:txBody>
      </p:sp>
    </p:spTree>
    <p:extLst>
      <p:ext uri="{BB962C8B-B14F-4D97-AF65-F5344CB8AC3E}">
        <p14:creationId xmlns:p14="http://schemas.microsoft.com/office/powerpoint/2010/main" val="6583515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p>
            <a:r>
              <a:rPr lang="zh-CN" altLang="en-US" dirty="0">
                <a:sym typeface="+mn-ea"/>
              </a:rPr>
              <a:t>域名系统名字空间和层次结构</a:t>
            </a:r>
            <a:endParaRPr lang="zh-CN" altLang="en-US"/>
          </a:p>
        </p:txBody>
      </p:sp>
      <p:sp>
        <p:nvSpPr>
          <p:cNvPr id="6" name="灯片编号占位符 5"/>
          <p:cNvSpPr>
            <a:spLocks noGrp="1"/>
          </p:cNvSpPr>
          <p:nvPr>
            <p:ph type="sldNum" sz="quarter" idx="11"/>
          </p:nvPr>
        </p:nvSpPr>
        <p:spPr/>
        <p:txBody>
          <a:bodyPr/>
          <a:lstStyle/>
          <a:p>
            <a:fld id="{8D4D1E41-7A09-AB4A-A4E1-09765ADA2698}" type="slidenum">
              <a:rPr kumimoji="1" lang="zh-CN" altLang="en-US" smtClean="0"/>
              <a:t>9</a:t>
            </a:fld>
            <a:endParaRPr kumimoji="1" lang="zh-CN" altLang="en-US" dirty="0"/>
          </a:p>
        </p:txBody>
      </p:sp>
      <p:grpSp>
        <p:nvGrpSpPr>
          <p:cNvPr id="3" name="组合 2"/>
          <p:cNvGrpSpPr/>
          <p:nvPr/>
        </p:nvGrpSpPr>
        <p:grpSpPr>
          <a:xfrm>
            <a:off x="1381125" y="1223645"/>
            <a:ext cx="9238852" cy="5265420"/>
            <a:chOff x="1381125" y="1223645"/>
            <a:chExt cx="9238852" cy="5265420"/>
          </a:xfrm>
        </p:grpSpPr>
        <p:sp>
          <p:nvSpPr>
            <p:cNvPr id="215" name="矩形 11266"/>
            <p:cNvSpPr>
              <a:spLocks noChangeArrowheads="1"/>
            </p:cNvSpPr>
            <p:nvPr/>
          </p:nvSpPr>
          <p:spPr bwMode="auto">
            <a:xfrm>
              <a:off x="1389138" y="4837877"/>
              <a:ext cx="9212251" cy="843673"/>
            </a:xfrm>
            <a:prstGeom prst="rect">
              <a:avLst/>
            </a:prstGeom>
            <a:solidFill>
              <a:schemeClr val="accent3">
                <a:lumMod val="40000"/>
                <a:lumOff val="6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16" name="矩形 11267"/>
            <p:cNvSpPr>
              <a:spLocks noChangeArrowheads="1"/>
            </p:cNvSpPr>
            <p:nvPr/>
          </p:nvSpPr>
          <p:spPr bwMode="auto">
            <a:xfrm>
              <a:off x="1398752" y="5681550"/>
              <a:ext cx="9194625" cy="807515"/>
            </a:xfrm>
            <a:prstGeom prst="rect">
              <a:avLst/>
            </a:prstGeom>
            <a:solidFill>
              <a:schemeClr val="bg2">
                <a:lumMod val="9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17" name="矩形 11268"/>
            <p:cNvSpPr>
              <a:spLocks noChangeArrowheads="1"/>
            </p:cNvSpPr>
            <p:nvPr/>
          </p:nvSpPr>
          <p:spPr bwMode="auto">
            <a:xfrm>
              <a:off x="1381125" y="3061646"/>
              <a:ext cx="9212252" cy="1803350"/>
            </a:xfrm>
            <a:prstGeom prst="rect">
              <a:avLst/>
            </a:prstGeom>
            <a:solidFill>
              <a:schemeClr val="accent1">
                <a:lumMod val="40000"/>
                <a:lumOff val="6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18" name="矩形 11269"/>
            <p:cNvSpPr>
              <a:spLocks noChangeArrowheads="1"/>
            </p:cNvSpPr>
            <p:nvPr/>
          </p:nvSpPr>
          <p:spPr bwMode="auto">
            <a:xfrm>
              <a:off x="1381126" y="1832294"/>
              <a:ext cx="9212252" cy="1295640"/>
            </a:xfrm>
            <a:prstGeom prst="rect">
              <a:avLst/>
            </a:prstGeom>
            <a:solidFill>
              <a:srgbClr val="CCEC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19" name="直接连接符 11271"/>
            <p:cNvSpPr>
              <a:spLocks noChangeShapeType="1"/>
            </p:cNvSpPr>
            <p:nvPr/>
          </p:nvSpPr>
          <p:spPr bwMode="auto">
            <a:xfrm flipV="1">
              <a:off x="1560595" y="2294807"/>
              <a:ext cx="8904589" cy="0"/>
            </a:xfrm>
            <a:prstGeom prst="line">
              <a:avLst/>
            </a:prstGeom>
            <a:noFill/>
            <a:ln w="28575">
              <a:solidFill>
                <a:srgbClr val="333399"/>
              </a:solidFill>
              <a:round/>
            </a:ln>
            <a:extLst>
              <a:ext uri="{909E8E84-426E-40DD-AFC4-6F175D3DCCD1}">
                <a14:hiddenFill xmlns:a14="http://schemas.microsoft.com/office/drawing/2010/main">
                  <a:noFill/>
                </a14:hiddenFill>
              </a:ext>
            </a:extLst>
          </p:spPr>
          <p:txBody>
            <a:bodyPr/>
            <a:lstStyle/>
            <a:p>
              <a:endParaRPr lang="zh-CN" altLang="en-US"/>
            </a:p>
          </p:txBody>
        </p:sp>
        <p:sp>
          <p:nvSpPr>
            <p:cNvPr id="220" name="直接连接符 11272"/>
            <p:cNvSpPr>
              <a:spLocks noChangeShapeType="1"/>
            </p:cNvSpPr>
            <p:nvPr/>
          </p:nvSpPr>
          <p:spPr bwMode="auto">
            <a:xfrm rot="16200000">
              <a:off x="2760565" y="2471829"/>
              <a:ext cx="269674" cy="0"/>
            </a:xfrm>
            <a:prstGeom prst="line">
              <a:avLst/>
            </a:prstGeom>
            <a:noFill/>
            <a:ln w="28575">
              <a:solidFill>
                <a:srgbClr val="333399"/>
              </a:solidFill>
              <a:round/>
            </a:ln>
            <a:extLst>
              <a:ext uri="{909E8E84-426E-40DD-AFC4-6F175D3DCCD1}">
                <a14:hiddenFill xmlns:a14="http://schemas.microsoft.com/office/drawing/2010/main">
                  <a:noFill/>
                </a14:hiddenFill>
              </a:ext>
            </a:extLst>
          </p:spPr>
          <p:txBody>
            <a:bodyPr/>
            <a:lstStyle/>
            <a:p>
              <a:endParaRPr lang="zh-CN" altLang="en-US"/>
            </a:p>
          </p:txBody>
        </p:sp>
        <p:sp>
          <p:nvSpPr>
            <p:cNvPr id="221" name="直接连接符 11273"/>
            <p:cNvSpPr>
              <a:spLocks noChangeShapeType="1"/>
            </p:cNvSpPr>
            <p:nvPr/>
          </p:nvSpPr>
          <p:spPr bwMode="auto">
            <a:xfrm rot="16200000">
              <a:off x="3339884" y="2471075"/>
              <a:ext cx="271180" cy="0"/>
            </a:xfrm>
            <a:prstGeom prst="line">
              <a:avLst/>
            </a:prstGeom>
            <a:noFill/>
            <a:ln w="28575">
              <a:solidFill>
                <a:srgbClr val="333399"/>
              </a:solidFill>
              <a:round/>
            </a:ln>
            <a:extLst>
              <a:ext uri="{909E8E84-426E-40DD-AFC4-6F175D3DCCD1}">
                <a14:hiddenFill xmlns:a14="http://schemas.microsoft.com/office/drawing/2010/main">
                  <a:noFill/>
                </a14:hiddenFill>
              </a:ext>
            </a:extLst>
          </p:spPr>
          <p:txBody>
            <a:bodyPr/>
            <a:lstStyle/>
            <a:p>
              <a:endParaRPr lang="zh-CN" altLang="en-US"/>
            </a:p>
          </p:txBody>
        </p:sp>
        <p:sp>
          <p:nvSpPr>
            <p:cNvPr id="222" name="直接连接符 11274"/>
            <p:cNvSpPr>
              <a:spLocks noChangeShapeType="1"/>
            </p:cNvSpPr>
            <p:nvPr/>
          </p:nvSpPr>
          <p:spPr bwMode="auto">
            <a:xfrm rot="16200000">
              <a:off x="3923914" y="2447724"/>
              <a:ext cx="269674" cy="0"/>
            </a:xfrm>
            <a:prstGeom prst="line">
              <a:avLst/>
            </a:prstGeom>
            <a:noFill/>
            <a:ln w="28575">
              <a:solidFill>
                <a:srgbClr val="333399"/>
              </a:solidFill>
              <a:round/>
            </a:ln>
            <a:extLst>
              <a:ext uri="{909E8E84-426E-40DD-AFC4-6F175D3DCCD1}">
                <a14:hiddenFill xmlns:a14="http://schemas.microsoft.com/office/drawing/2010/main">
                  <a:noFill/>
                </a14:hiddenFill>
              </a:ext>
            </a:extLst>
          </p:spPr>
          <p:txBody>
            <a:bodyPr/>
            <a:lstStyle/>
            <a:p>
              <a:endParaRPr lang="zh-CN" altLang="en-US"/>
            </a:p>
          </p:txBody>
        </p:sp>
        <p:sp>
          <p:nvSpPr>
            <p:cNvPr id="223" name="直接连接符 11275"/>
            <p:cNvSpPr>
              <a:spLocks noChangeShapeType="1"/>
            </p:cNvSpPr>
            <p:nvPr/>
          </p:nvSpPr>
          <p:spPr bwMode="auto">
            <a:xfrm rot="16200000">
              <a:off x="4507191" y="2444711"/>
              <a:ext cx="269674" cy="0"/>
            </a:xfrm>
            <a:prstGeom prst="line">
              <a:avLst/>
            </a:prstGeom>
            <a:noFill/>
            <a:ln w="28575">
              <a:solidFill>
                <a:srgbClr val="333399"/>
              </a:solidFill>
              <a:round/>
            </a:ln>
            <a:extLst>
              <a:ext uri="{909E8E84-426E-40DD-AFC4-6F175D3DCCD1}">
                <a14:hiddenFill xmlns:a14="http://schemas.microsoft.com/office/drawing/2010/main">
                  <a:noFill/>
                </a14:hiddenFill>
              </a:ext>
            </a:extLst>
          </p:spPr>
          <p:txBody>
            <a:bodyPr/>
            <a:lstStyle/>
            <a:p>
              <a:endParaRPr lang="zh-CN" altLang="en-US"/>
            </a:p>
          </p:txBody>
        </p:sp>
        <p:sp>
          <p:nvSpPr>
            <p:cNvPr id="224" name="直接连接符 11276"/>
            <p:cNvSpPr>
              <a:spLocks noChangeShapeType="1"/>
            </p:cNvSpPr>
            <p:nvPr/>
          </p:nvSpPr>
          <p:spPr bwMode="auto">
            <a:xfrm rot="16200000">
              <a:off x="5090468" y="2444711"/>
              <a:ext cx="269674" cy="0"/>
            </a:xfrm>
            <a:prstGeom prst="line">
              <a:avLst/>
            </a:prstGeom>
            <a:noFill/>
            <a:ln w="28575">
              <a:solidFill>
                <a:srgbClr val="333399"/>
              </a:solidFill>
              <a:round/>
            </a:ln>
            <a:extLst>
              <a:ext uri="{909E8E84-426E-40DD-AFC4-6F175D3DCCD1}">
                <a14:hiddenFill xmlns:a14="http://schemas.microsoft.com/office/drawing/2010/main">
                  <a:noFill/>
                </a14:hiddenFill>
              </a:ext>
            </a:extLst>
          </p:spPr>
          <p:txBody>
            <a:bodyPr/>
            <a:lstStyle/>
            <a:p>
              <a:endParaRPr lang="zh-CN" altLang="en-US"/>
            </a:p>
          </p:txBody>
        </p:sp>
        <p:sp>
          <p:nvSpPr>
            <p:cNvPr id="225" name="直接连接符 11277"/>
            <p:cNvSpPr>
              <a:spLocks noChangeShapeType="1"/>
            </p:cNvSpPr>
            <p:nvPr/>
          </p:nvSpPr>
          <p:spPr bwMode="auto">
            <a:xfrm rot="16200000">
              <a:off x="5669788" y="2443957"/>
              <a:ext cx="271180" cy="0"/>
            </a:xfrm>
            <a:prstGeom prst="line">
              <a:avLst/>
            </a:prstGeom>
            <a:noFill/>
            <a:ln w="28575">
              <a:solidFill>
                <a:srgbClr val="333399"/>
              </a:solidFill>
              <a:round/>
            </a:ln>
            <a:extLst>
              <a:ext uri="{909E8E84-426E-40DD-AFC4-6F175D3DCCD1}">
                <a14:hiddenFill xmlns:a14="http://schemas.microsoft.com/office/drawing/2010/main">
                  <a:noFill/>
                </a14:hiddenFill>
              </a:ext>
            </a:extLst>
          </p:spPr>
          <p:txBody>
            <a:bodyPr/>
            <a:lstStyle/>
            <a:p>
              <a:endParaRPr lang="zh-CN" altLang="en-US"/>
            </a:p>
          </p:txBody>
        </p:sp>
        <p:sp>
          <p:nvSpPr>
            <p:cNvPr id="226" name="直接连接符 11278"/>
            <p:cNvSpPr>
              <a:spLocks noChangeShapeType="1"/>
            </p:cNvSpPr>
            <p:nvPr/>
          </p:nvSpPr>
          <p:spPr bwMode="auto">
            <a:xfrm rot="16200000">
              <a:off x="6253817" y="2444711"/>
              <a:ext cx="269674" cy="0"/>
            </a:xfrm>
            <a:prstGeom prst="line">
              <a:avLst/>
            </a:prstGeom>
            <a:noFill/>
            <a:ln w="28575">
              <a:solidFill>
                <a:srgbClr val="333399"/>
              </a:solidFill>
              <a:round/>
            </a:ln>
            <a:extLst>
              <a:ext uri="{909E8E84-426E-40DD-AFC4-6F175D3DCCD1}">
                <a14:hiddenFill xmlns:a14="http://schemas.microsoft.com/office/drawing/2010/main">
                  <a:noFill/>
                </a14:hiddenFill>
              </a:ext>
            </a:extLst>
          </p:spPr>
          <p:txBody>
            <a:bodyPr/>
            <a:lstStyle/>
            <a:p>
              <a:endParaRPr lang="zh-CN" altLang="en-US"/>
            </a:p>
          </p:txBody>
        </p:sp>
        <p:sp>
          <p:nvSpPr>
            <p:cNvPr id="227" name="直接连接符 11279"/>
            <p:cNvSpPr>
              <a:spLocks noChangeShapeType="1"/>
            </p:cNvSpPr>
            <p:nvPr/>
          </p:nvSpPr>
          <p:spPr bwMode="auto">
            <a:xfrm rot="16200000">
              <a:off x="6837094" y="2444711"/>
              <a:ext cx="269674" cy="0"/>
            </a:xfrm>
            <a:prstGeom prst="line">
              <a:avLst/>
            </a:prstGeom>
            <a:noFill/>
            <a:ln w="28575">
              <a:solidFill>
                <a:srgbClr val="333399"/>
              </a:solidFill>
              <a:round/>
            </a:ln>
            <a:extLst>
              <a:ext uri="{909E8E84-426E-40DD-AFC4-6F175D3DCCD1}">
                <a14:hiddenFill xmlns:a14="http://schemas.microsoft.com/office/drawing/2010/main">
                  <a:noFill/>
                </a14:hiddenFill>
              </a:ext>
            </a:extLst>
          </p:spPr>
          <p:txBody>
            <a:bodyPr/>
            <a:lstStyle/>
            <a:p>
              <a:endParaRPr lang="zh-CN" altLang="en-US"/>
            </a:p>
          </p:txBody>
        </p:sp>
        <p:sp>
          <p:nvSpPr>
            <p:cNvPr id="228" name="直接连接符 11280"/>
            <p:cNvSpPr>
              <a:spLocks noChangeShapeType="1"/>
            </p:cNvSpPr>
            <p:nvPr/>
          </p:nvSpPr>
          <p:spPr bwMode="auto">
            <a:xfrm rot="16200000">
              <a:off x="7416414" y="2443957"/>
              <a:ext cx="271180" cy="0"/>
            </a:xfrm>
            <a:prstGeom prst="line">
              <a:avLst/>
            </a:prstGeom>
            <a:noFill/>
            <a:ln w="28575">
              <a:solidFill>
                <a:srgbClr val="333399"/>
              </a:solidFill>
              <a:round/>
            </a:ln>
            <a:extLst>
              <a:ext uri="{909E8E84-426E-40DD-AFC4-6F175D3DCCD1}">
                <a14:hiddenFill xmlns:a14="http://schemas.microsoft.com/office/drawing/2010/main">
                  <a:noFill/>
                </a14:hiddenFill>
              </a:ext>
            </a:extLst>
          </p:spPr>
          <p:txBody>
            <a:bodyPr/>
            <a:lstStyle/>
            <a:p>
              <a:endParaRPr lang="zh-CN" altLang="en-US"/>
            </a:p>
          </p:txBody>
        </p:sp>
        <p:sp>
          <p:nvSpPr>
            <p:cNvPr id="229" name="直接连接符 11281"/>
            <p:cNvSpPr>
              <a:spLocks noChangeShapeType="1"/>
            </p:cNvSpPr>
            <p:nvPr/>
          </p:nvSpPr>
          <p:spPr bwMode="auto">
            <a:xfrm rot="16200000">
              <a:off x="7999691" y="2443957"/>
              <a:ext cx="271180" cy="0"/>
            </a:xfrm>
            <a:prstGeom prst="line">
              <a:avLst/>
            </a:prstGeom>
            <a:noFill/>
            <a:ln w="28575">
              <a:solidFill>
                <a:srgbClr val="333399"/>
              </a:solidFill>
              <a:round/>
            </a:ln>
            <a:extLst>
              <a:ext uri="{909E8E84-426E-40DD-AFC4-6F175D3DCCD1}">
                <a14:hiddenFill xmlns:a14="http://schemas.microsoft.com/office/drawing/2010/main">
                  <a:noFill/>
                </a14:hiddenFill>
              </a:ext>
            </a:extLst>
          </p:spPr>
          <p:txBody>
            <a:bodyPr/>
            <a:lstStyle/>
            <a:p>
              <a:endParaRPr lang="zh-CN" altLang="en-US"/>
            </a:p>
          </p:txBody>
        </p:sp>
        <p:sp>
          <p:nvSpPr>
            <p:cNvPr id="230" name="直接连接符 11282"/>
            <p:cNvSpPr>
              <a:spLocks noChangeShapeType="1"/>
            </p:cNvSpPr>
            <p:nvPr/>
          </p:nvSpPr>
          <p:spPr bwMode="auto">
            <a:xfrm rot="16200000">
              <a:off x="8583720" y="2444711"/>
              <a:ext cx="269674" cy="0"/>
            </a:xfrm>
            <a:prstGeom prst="line">
              <a:avLst/>
            </a:prstGeom>
            <a:noFill/>
            <a:ln w="28575">
              <a:solidFill>
                <a:srgbClr val="333399"/>
              </a:solidFill>
              <a:round/>
            </a:ln>
            <a:extLst>
              <a:ext uri="{909E8E84-426E-40DD-AFC4-6F175D3DCCD1}">
                <a14:hiddenFill xmlns:a14="http://schemas.microsoft.com/office/drawing/2010/main">
                  <a:noFill/>
                </a14:hiddenFill>
              </a:ext>
            </a:extLst>
          </p:spPr>
          <p:txBody>
            <a:bodyPr/>
            <a:lstStyle/>
            <a:p>
              <a:endParaRPr lang="zh-CN" altLang="en-US"/>
            </a:p>
          </p:txBody>
        </p:sp>
        <p:sp>
          <p:nvSpPr>
            <p:cNvPr id="231" name="直接连接符 11283"/>
            <p:cNvSpPr>
              <a:spLocks noChangeShapeType="1"/>
            </p:cNvSpPr>
            <p:nvPr/>
          </p:nvSpPr>
          <p:spPr bwMode="auto">
            <a:xfrm rot="16200000">
              <a:off x="9129485" y="2446970"/>
              <a:ext cx="274194" cy="0"/>
            </a:xfrm>
            <a:prstGeom prst="line">
              <a:avLst/>
            </a:prstGeom>
            <a:noFill/>
            <a:ln w="28575">
              <a:solidFill>
                <a:srgbClr val="333399"/>
              </a:solidFill>
              <a:round/>
            </a:ln>
            <a:extLst>
              <a:ext uri="{909E8E84-426E-40DD-AFC4-6F175D3DCCD1}">
                <a14:hiddenFill xmlns:a14="http://schemas.microsoft.com/office/drawing/2010/main">
                  <a:noFill/>
                </a14:hiddenFill>
              </a:ext>
            </a:extLst>
          </p:spPr>
          <p:txBody>
            <a:bodyPr/>
            <a:lstStyle/>
            <a:p>
              <a:endParaRPr lang="zh-CN" altLang="en-US"/>
            </a:p>
          </p:txBody>
        </p:sp>
        <p:sp>
          <p:nvSpPr>
            <p:cNvPr id="232" name="直接连接符 11284"/>
            <p:cNvSpPr>
              <a:spLocks noChangeShapeType="1"/>
            </p:cNvSpPr>
            <p:nvPr/>
          </p:nvSpPr>
          <p:spPr bwMode="auto">
            <a:xfrm rot="5400000" flipH="1">
              <a:off x="9711159" y="2446970"/>
              <a:ext cx="274194" cy="0"/>
            </a:xfrm>
            <a:prstGeom prst="line">
              <a:avLst/>
            </a:prstGeom>
            <a:noFill/>
            <a:ln w="28575">
              <a:solidFill>
                <a:srgbClr val="333399"/>
              </a:solidFill>
              <a:round/>
            </a:ln>
            <a:extLst>
              <a:ext uri="{909E8E84-426E-40DD-AFC4-6F175D3DCCD1}">
                <a14:hiddenFill xmlns:a14="http://schemas.microsoft.com/office/drawing/2010/main">
                  <a:noFill/>
                </a14:hiddenFill>
              </a:ext>
            </a:extLst>
          </p:spPr>
          <p:txBody>
            <a:bodyPr/>
            <a:lstStyle/>
            <a:p>
              <a:endParaRPr lang="zh-CN" altLang="en-US"/>
            </a:p>
          </p:txBody>
        </p:sp>
        <p:sp>
          <p:nvSpPr>
            <p:cNvPr id="233" name="文本框 11285"/>
            <p:cNvSpPr txBox="1">
              <a:spLocks noChangeArrowheads="1"/>
            </p:cNvSpPr>
            <p:nvPr/>
          </p:nvSpPr>
          <p:spPr bwMode="auto">
            <a:xfrm>
              <a:off x="4949691" y="2493673"/>
              <a:ext cx="716597"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2000">
                  <a:solidFill>
                    <a:srgbClr val="CC00CC"/>
                  </a:solidFill>
                  <a:latin typeface="微软雅黑" panose="020B0503020204020204" pitchFamily="34" charset="-122"/>
                  <a:ea typeface="微软雅黑" panose="020B0503020204020204" pitchFamily="34" charset="-122"/>
                </a:rPr>
                <a:t>com</a:t>
              </a:r>
            </a:p>
          </p:txBody>
        </p:sp>
        <p:sp>
          <p:nvSpPr>
            <p:cNvPr id="234" name="文本框 11286"/>
            <p:cNvSpPr txBox="1">
              <a:spLocks noChangeArrowheads="1"/>
            </p:cNvSpPr>
            <p:nvPr/>
          </p:nvSpPr>
          <p:spPr bwMode="auto">
            <a:xfrm>
              <a:off x="5529763" y="2493673"/>
              <a:ext cx="583277"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2000">
                  <a:solidFill>
                    <a:srgbClr val="333399"/>
                  </a:solidFill>
                  <a:latin typeface="微软雅黑" panose="020B0503020204020204" pitchFamily="34" charset="-122"/>
                  <a:ea typeface="微软雅黑" panose="020B0503020204020204" pitchFamily="34" charset="-122"/>
                </a:rPr>
                <a:t>net</a:t>
              </a:r>
            </a:p>
          </p:txBody>
        </p:sp>
        <p:sp>
          <p:nvSpPr>
            <p:cNvPr id="235" name="文本框 11287"/>
            <p:cNvSpPr txBox="1">
              <a:spLocks noChangeArrowheads="1"/>
            </p:cNvSpPr>
            <p:nvPr/>
          </p:nvSpPr>
          <p:spPr bwMode="auto">
            <a:xfrm>
              <a:off x="6093811" y="2493673"/>
              <a:ext cx="605711"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2000">
                  <a:solidFill>
                    <a:srgbClr val="333399"/>
                  </a:solidFill>
                  <a:latin typeface="微软雅黑" panose="020B0503020204020204" pitchFamily="34" charset="-122"/>
                  <a:ea typeface="微软雅黑" panose="020B0503020204020204" pitchFamily="34" charset="-122"/>
                </a:rPr>
                <a:t>org</a:t>
              </a:r>
            </a:p>
          </p:txBody>
        </p:sp>
        <p:sp>
          <p:nvSpPr>
            <p:cNvPr id="236" name="文本框 11288"/>
            <p:cNvSpPr txBox="1">
              <a:spLocks noChangeArrowheads="1"/>
            </p:cNvSpPr>
            <p:nvPr/>
          </p:nvSpPr>
          <p:spPr bwMode="auto">
            <a:xfrm>
              <a:off x="6675486" y="2493673"/>
              <a:ext cx="651860"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2000">
                  <a:solidFill>
                    <a:srgbClr val="333399"/>
                  </a:solidFill>
                  <a:latin typeface="微软雅黑" panose="020B0503020204020204" pitchFamily="34" charset="-122"/>
                  <a:ea typeface="微软雅黑" panose="020B0503020204020204" pitchFamily="34" charset="-122"/>
                </a:rPr>
                <a:t>edu</a:t>
              </a:r>
            </a:p>
          </p:txBody>
        </p:sp>
        <p:sp>
          <p:nvSpPr>
            <p:cNvPr id="237" name="文本框 11289"/>
            <p:cNvSpPr txBox="1">
              <a:spLocks noChangeArrowheads="1"/>
            </p:cNvSpPr>
            <p:nvPr/>
          </p:nvSpPr>
          <p:spPr bwMode="auto">
            <a:xfrm>
              <a:off x="7257161" y="2493673"/>
              <a:ext cx="646091"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2000">
                  <a:solidFill>
                    <a:srgbClr val="333399"/>
                  </a:solidFill>
                  <a:latin typeface="微软雅黑" panose="020B0503020204020204" pitchFamily="34" charset="-122"/>
                  <a:ea typeface="微软雅黑" panose="020B0503020204020204" pitchFamily="34" charset="-122"/>
                </a:rPr>
                <a:t>gov</a:t>
              </a:r>
            </a:p>
          </p:txBody>
        </p:sp>
        <p:sp>
          <p:nvSpPr>
            <p:cNvPr id="238" name="文本框 11290"/>
            <p:cNvSpPr txBox="1">
              <a:spLocks noChangeArrowheads="1"/>
            </p:cNvSpPr>
            <p:nvPr/>
          </p:nvSpPr>
          <p:spPr bwMode="auto">
            <a:xfrm>
              <a:off x="7859667" y="2493673"/>
              <a:ext cx="560843"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2000">
                  <a:solidFill>
                    <a:srgbClr val="333399"/>
                  </a:solidFill>
                  <a:latin typeface="微软雅黑" panose="020B0503020204020204" pitchFamily="34" charset="-122"/>
                  <a:ea typeface="微软雅黑" panose="020B0503020204020204" pitchFamily="34" charset="-122"/>
                </a:rPr>
                <a:t>mil</a:t>
              </a:r>
            </a:p>
          </p:txBody>
        </p:sp>
        <p:sp>
          <p:nvSpPr>
            <p:cNvPr id="239" name="文本框 11291"/>
            <p:cNvSpPr txBox="1">
              <a:spLocks noChangeArrowheads="1"/>
            </p:cNvSpPr>
            <p:nvPr/>
          </p:nvSpPr>
          <p:spPr bwMode="auto">
            <a:xfrm>
              <a:off x="2289692" y="2493673"/>
              <a:ext cx="802487"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2000">
                  <a:solidFill>
                    <a:srgbClr val="333399"/>
                  </a:solidFill>
                  <a:latin typeface="微软雅黑" panose="020B0503020204020204" pitchFamily="34" charset="-122"/>
                  <a:ea typeface="微软雅黑" panose="020B0503020204020204" pitchFamily="34" charset="-122"/>
                </a:rPr>
                <a:t>coop</a:t>
              </a:r>
            </a:p>
          </p:txBody>
        </p:sp>
        <p:sp>
          <p:nvSpPr>
            <p:cNvPr id="240" name="文本框 11292"/>
            <p:cNvSpPr txBox="1">
              <a:spLocks noChangeArrowheads="1"/>
            </p:cNvSpPr>
            <p:nvPr/>
          </p:nvSpPr>
          <p:spPr bwMode="auto">
            <a:xfrm>
              <a:off x="3735065" y="2493673"/>
              <a:ext cx="542255"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2000">
                  <a:solidFill>
                    <a:srgbClr val="333399"/>
                  </a:solidFill>
                  <a:latin typeface="微软雅黑" panose="020B0503020204020204" pitchFamily="34" charset="-122"/>
                  <a:ea typeface="微软雅黑" panose="020B0503020204020204" pitchFamily="34" charset="-122"/>
                </a:rPr>
                <a:t>biz</a:t>
              </a:r>
            </a:p>
          </p:txBody>
        </p:sp>
        <p:sp>
          <p:nvSpPr>
            <p:cNvPr id="241" name="文本框 11293"/>
            <p:cNvSpPr txBox="1">
              <a:spLocks noChangeArrowheads="1"/>
            </p:cNvSpPr>
            <p:nvPr/>
          </p:nvSpPr>
          <p:spPr bwMode="auto">
            <a:xfrm>
              <a:off x="3054040" y="2493673"/>
              <a:ext cx="662116"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2000">
                  <a:solidFill>
                    <a:srgbClr val="333399"/>
                  </a:solidFill>
                  <a:latin typeface="微软雅黑" panose="020B0503020204020204" pitchFamily="34" charset="-122"/>
                  <a:ea typeface="微软雅黑" panose="020B0503020204020204" pitchFamily="34" charset="-122"/>
                </a:rPr>
                <a:t>info</a:t>
              </a:r>
            </a:p>
          </p:txBody>
        </p:sp>
        <p:sp>
          <p:nvSpPr>
            <p:cNvPr id="242" name="文本框 11294"/>
            <p:cNvSpPr txBox="1">
              <a:spLocks noChangeArrowheads="1"/>
            </p:cNvSpPr>
            <p:nvPr/>
          </p:nvSpPr>
          <p:spPr bwMode="auto">
            <a:xfrm>
              <a:off x="4227004" y="2493673"/>
              <a:ext cx="728776"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2000">
                  <a:solidFill>
                    <a:srgbClr val="333399"/>
                  </a:solidFill>
                  <a:latin typeface="微软雅黑" panose="020B0503020204020204" pitchFamily="34" charset="-122"/>
                  <a:ea typeface="微软雅黑" panose="020B0503020204020204" pitchFamily="34" charset="-122"/>
                </a:rPr>
                <a:t>aero</a:t>
              </a:r>
            </a:p>
          </p:txBody>
        </p:sp>
        <p:sp>
          <p:nvSpPr>
            <p:cNvPr id="243" name="文本框 11295"/>
            <p:cNvSpPr txBox="1">
              <a:spLocks noChangeArrowheads="1"/>
            </p:cNvSpPr>
            <p:nvPr/>
          </p:nvSpPr>
          <p:spPr bwMode="auto">
            <a:xfrm>
              <a:off x="8450955" y="2493673"/>
              <a:ext cx="505720"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2000">
                  <a:solidFill>
                    <a:srgbClr val="333399"/>
                  </a:solidFill>
                  <a:latin typeface="微软雅黑" panose="020B0503020204020204" pitchFamily="34" charset="-122"/>
                  <a:ea typeface="微软雅黑" panose="020B0503020204020204" pitchFamily="34" charset="-122"/>
                </a:rPr>
                <a:t>int</a:t>
              </a:r>
            </a:p>
          </p:txBody>
        </p:sp>
        <p:sp>
          <p:nvSpPr>
            <p:cNvPr id="244" name="文本框 11296"/>
            <p:cNvSpPr txBox="1">
              <a:spLocks noChangeArrowheads="1"/>
            </p:cNvSpPr>
            <p:nvPr/>
          </p:nvSpPr>
          <p:spPr bwMode="auto">
            <a:xfrm>
              <a:off x="9082304" y="2493673"/>
              <a:ext cx="471108"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2000">
                  <a:solidFill>
                    <a:srgbClr val="CC00CC"/>
                  </a:solidFill>
                  <a:latin typeface="微软雅黑" panose="020B0503020204020204" pitchFamily="34" charset="-122"/>
                  <a:ea typeface="微软雅黑" panose="020B0503020204020204" pitchFamily="34" charset="-122"/>
                </a:rPr>
                <a:t>cn</a:t>
              </a:r>
            </a:p>
          </p:txBody>
        </p:sp>
        <p:sp>
          <p:nvSpPr>
            <p:cNvPr id="245" name="文本框 11297"/>
            <p:cNvSpPr txBox="1">
              <a:spLocks noChangeArrowheads="1"/>
            </p:cNvSpPr>
            <p:nvPr/>
          </p:nvSpPr>
          <p:spPr bwMode="auto">
            <a:xfrm>
              <a:off x="9633533" y="2493673"/>
              <a:ext cx="482005"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2000">
                  <a:solidFill>
                    <a:srgbClr val="333399"/>
                  </a:solidFill>
                  <a:latin typeface="微软雅黑" panose="020B0503020204020204" pitchFamily="34" charset="-122"/>
                  <a:ea typeface="微软雅黑" panose="020B0503020204020204" pitchFamily="34" charset="-122"/>
                </a:rPr>
                <a:t>uk</a:t>
              </a:r>
            </a:p>
          </p:txBody>
        </p:sp>
        <p:sp>
          <p:nvSpPr>
            <p:cNvPr id="246" name="文本框 11298"/>
            <p:cNvSpPr txBox="1">
              <a:spLocks noChangeArrowheads="1"/>
            </p:cNvSpPr>
            <p:nvPr/>
          </p:nvSpPr>
          <p:spPr bwMode="auto">
            <a:xfrm>
              <a:off x="9976449" y="2127580"/>
              <a:ext cx="643528"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4400">
                  <a:latin typeface="微软雅黑" panose="020B0503020204020204" pitchFamily="34" charset="-122"/>
                  <a:ea typeface="微软雅黑" panose="020B0503020204020204" pitchFamily="34" charset="-122"/>
                </a:rPr>
                <a:t>…</a:t>
              </a:r>
            </a:p>
          </p:txBody>
        </p:sp>
        <p:sp>
          <p:nvSpPr>
            <p:cNvPr id="247" name="直接连接符 11299"/>
            <p:cNvSpPr>
              <a:spLocks noChangeShapeType="1"/>
            </p:cNvSpPr>
            <p:nvPr/>
          </p:nvSpPr>
          <p:spPr bwMode="auto">
            <a:xfrm rot="16200000">
              <a:off x="8758529" y="3414934"/>
              <a:ext cx="1080202" cy="0"/>
            </a:xfrm>
            <a:prstGeom prst="line">
              <a:avLst/>
            </a:prstGeom>
            <a:noFill/>
            <a:ln w="28575">
              <a:solidFill>
                <a:srgbClr val="333399"/>
              </a:solidFill>
              <a:round/>
            </a:ln>
            <a:extLst>
              <a:ext uri="{909E8E84-426E-40DD-AFC4-6F175D3DCCD1}">
                <a14:hiddenFill xmlns:a14="http://schemas.microsoft.com/office/drawing/2010/main">
                  <a:noFill/>
                </a14:hiddenFill>
              </a:ext>
            </a:extLst>
          </p:spPr>
          <p:txBody>
            <a:bodyPr/>
            <a:lstStyle/>
            <a:p>
              <a:endParaRPr lang="zh-CN" altLang="en-US"/>
            </a:p>
          </p:txBody>
        </p:sp>
        <p:sp>
          <p:nvSpPr>
            <p:cNvPr id="248" name="直接连接符 11300"/>
            <p:cNvSpPr>
              <a:spLocks noChangeShapeType="1"/>
            </p:cNvSpPr>
            <p:nvPr/>
          </p:nvSpPr>
          <p:spPr bwMode="auto">
            <a:xfrm rot="16200000">
              <a:off x="9413768" y="4089872"/>
              <a:ext cx="269674" cy="0"/>
            </a:xfrm>
            <a:prstGeom prst="line">
              <a:avLst/>
            </a:prstGeom>
            <a:noFill/>
            <a:ln w="28575">
              <a:solidFill>
                <a:srgbClr val="333399"/>
              </a:solidFill>
              <a:round/>
            </a:ln>
            <a:extLst>
              <a:ext uri="{909E8E84-426E-40DD-AFC4-6F175D3DCCD1}">
                <a14:hiddenFill xmlns:a14="http://schemas.microsoft.com/office/drawing/2010/main">
                  <a:noFill/>
                </a14:hiddenFill>
              </a:ext>
            </a:extLst>
          </p:spPr>
          <p:txBody>
            <a:bodyPr/>
            <a:lstStyle/>
            <a:p>
              <a:endParaRPr lang="zh-CN" altLang="en-US"/>
            </a:p>
          </p:txBody>
        </p:sp>
        <p:sp>
          <p:nvSpPr>
            <p:cNvPr id="249" name="直接连接符 11301"/>
            <p:cNvSpPr>
              <a:spLocks noChangeShapeType="1"/>
            </p:cNvSpPr>
            <p:nvPr/>
          </p:nvSpPr>
          <p:spPr bwMode="auto">
            <a:xfrm rot="16200000">
              <a:off x="8834450" y="4090625"/>
              <a:ext cx="268167" cy="0"/>
            </a:xfrm>
            <a:prstGeom prst="line">
              <a:avLst/>
            </a:prstGeom>
            <a:noFill/>
            <a:ln w="28575">
              <a:solidFill>
                <a:srgbClr val="333399"/>
              </a:solidFill>
              <a:round/>
            </a:ln>
            <a:extLst>
              <a:ext uri="{909E8E84-426E-40DD-AFC4-6F175D3DCCD1}">
                <a14:hiddenFill xmlns:a14="http://schemas.microsoft.com/office/drawing/2010/main">
                  <a:noFill/>
                </a14:hiddenFill>
              </a:ext>
            </a:extLst>
          </p:spPr>
          <p:txBody>
            <a:bodyPr/>
            <a:lstStyle/>
            <a:p>
              <a:endParaRPr lang="zh-CN" altLang="en-US"/>
            </a:p>
          </p:txBody>
        </p:sp>
        <p:sp>
          <p:nvSpPr>
            <p:cNvPr id="250" name="直接连接符 11302"/>
            <p:cNvSpPr>
              <a:spLocks noChangeShapeType="1"/>
            </p:cNvSpPr>
            <p:nvPr/>
          </p:nvSpPr>
          <p:spPr bwMode="auto">
            <a:xfrm rot="16200000">
              <a:off x="8251173" y="4090625"/>
              <a:ext cx="268167" cy="0"/>
            </a:xfrm>
            <a:prstGeom prst="line">
              <a:avLst/>
            </a:prstGeom>
            <a:noFill/>
            <a:ln w="28575">
              <a:solidFill>
                <a:srgbClr val="333399"/>
              </a:solidFill>
              <a:round/>
            </a:ln>
            <a:extLst>
              <a:ext uri="{909E8E84-426E-40DD-AFC4-6F175D3DCCD1}">
                <a14:hiddenFill xmlns:a14="http://schemas.microsoft.com/office/drawing/2010/main">
                  <a:noFill/>
                </a14:hiddenFill>
              </a:ext>
            </a:extLst>
          </p:spPr>
          <p:txBody>
            <a:bodyPr/>
            <a:lstStyle/>
            <a:p>
              <a:endParaRPr lang="zh-CN" altLang="en-US"/>
            </a:p>
          </p:txBody>
        </p:sp>
        <p:sp>
          <p:nvSpPr>
            <p:cNvPr id="251" name="直接连接符 11303"/>
            <p:cNvSpPr>
              <a:spLocks noChangeShapeType="1"/>
            </p:cNvSpPr>
            <p:nvPr/>
          </p:nvSpPr>
          <p:spPr bwMode="auto">
            <a:xfrm rot="16200000">
              <a:off x="7667142" y="4089872"/>
              <a:ext cx="269674" cy="0"/>
            </a:xfrm>
            <a:prstGeom prst="line">
              <a:avLst/>
            </a:prstGeom>
            <a:noFill/>
            <a:ln w="28575">
              <a:solidFill>
                <a:srgbClr val="333399"/>
              </a:solidFill>
              <a:round/>
            </a:ln>
            <a:extLst>
              <a:ext uri="{909E8E84-426E-40DD-AFC4-6F175D3DCCD1}">
                <a14:hiddenFill xmlns:a14="http://schemas.microsoft.com/office/drawing/2010/main">
                  <a:noFill/>
                </a14:hiddenFill>
              </a:ext>
            </a:extLst>
          </p:spPr>
          <p:txBody>
            <a:bodyPr/>
            <a:lstStyle/>
            <a:p>
              <a:endParaRPr lang="zh-CN" altLang="en-US"/>
            </a:p>
          </p:txBody>
        </p:sp>
        <p:sp>
          <p:nvSpPr>
            <p:cNvPr id="252" name="直接连接符 11304"/>
            <p:cNvSpPr>
              <a:spLocks noChangeShapeType="1"/>
            </p:cNvSpPr>
            <p:nvPr/>
          </p:nvSpPr>
          <p:spPr bwMode="auto">
            <a:xfrm rot="16200000">
              <a:off x="7087823" y="4090625"/>
              <a:ext cx="268167" cy="0"/>
            </a:xfrm>
            <a:prstGeom prst="line">
              <a:avLst/>
            </a:prstGeom>
            <a:noFill/>
            <a:ln w="28575">
              <a:solidFill>
                <a:srgbClr val="333399"/>
              </a:solidFill>
              <a:round/>
            </a:ln>
            <a:extLst>
              <a:ext uri="{909E8E84-426E-40DD-AFC4-6F175D3DCCD1}">
                <a14:hiddenFill xmlns:a14="http://schemas.microsoft.com/office/drawing/2010/main">
                  <a:noFill/>
                </a14:hiddenFill>
              </a:ext>
            </a:extLst>
          </p:spPr>
          <p:txBody>
            <a:bodyPr/>
            <a:lstStyle/>
            <a:p>
              <a:endParaRPr lang="zh-CN" altLang="en-US"/>
            </a:p>
          </p:txBody>
        </p:sp>
        <p:sp>
          <p:nvSpPr>
            <p:cNvPr id="253" name="直接连接符 11305"/>
            <p:cNvSpPr>
              <a:spLocks noChangeShapeType="1"/>
            </p:cNvSpPr>
            <p:nvPr/>
          </p:nvSpPr>
          <p:spPr bwMode="auto">
            <a:xfrm rot="16200000">
              <a:off x="6504546" y="4090625"/>
              <a:ext cx="268167" cy="0"/>
            </a:xfrm>
            <a:prstGeom prst="line">
              <a:avLst/>
            </a:prstGeom>
            <a:noFill/>
            <a:ln w="28575">
              <a:solidFill>
                <a:srgbClr val="333399"/>
              </a:solidFill>
              <a:round/>
            </a:ln>
            <a:extLst>
              <a:ext uri="{909E8E84-426E-40DD-AFC4-6F175D3DCCD1}">
                <a14:hiddenFill xmlns:a14="http://schemas.microsoft.com/office/drawing/2010/main">
                  <a:noFill/>
                </a14:hiddenFill>
              </a:ext>
            </a:extLst>
          </p:spPr>
          <p:txBody>
            <a:bodyPr/>
            <a:lstStyle/>
            <a:p>
              <a:endParaRPr lang="zh-CN" altLang="en-US"/>
            </a:p>
          </p:txBody>
        </p:sp>
        <p:sp>
          <p:nvSpPr>
            <p:cNvPr id="254" name="直接连接符 11306"/>
            <p:cNvSpPr>
              <a:spLocks noChangeShapeType="1"/>
            </p:cNvSpPr>
            <p:nvPr/>
          </p:nvSpPr>
          <p:spPr bwMode="auto">
            <a:xfrm rot="16200000">
              <a:off x="5920516" y="4089872"/>
              <a:ext cx="269674" cy="0"/>
            </a:xfrm>
            <a:prstGeom prst="line">
              <a:avLst/>
            </a:prstGeom>
            <a:noFill/>
            <a:ln w="28575">
              <a:solidFill>
                <a:srgbClr val="333399"/>
              </a:solidFill>
              <a:round/>
            </a:ln>
            <a:extLst>
              <a:ext uri="{909E8E84-426E-40DD-AFC4-6F175D3DCCD1}">
                <a14:hiddenFill xmlns:a14="http://schemas.microsoft.com/office/drawing/2010/main">
                  <a:noFill/>
                </a14:hiddenFill>
              </a:ext>
            </a:extLst>
          </p:spPr>
          <p:txBody>
            <a:bodyPr/>
            <a:lstStyle/>
            <a:p>
              <a:endParaRPr lang="zh-CN" altLang="en-US"/>
            </a:p>
          </p:txBody>
        </p:sp>
        <p:sp>
          <p:nvSpPr>
            <p:cNvPr id="255" name="直接连接符 11307"/>
            <p:cNvSpPr>
              <a:spLocks noChangeShapeType="1"/>
            </p:cNvSpPr>
            <p:nvPr/>
          </p:nvSpPr>
          <p:spPr bwMode="auto">
            <a:xfrm rot="16200000">
              <a:off x="5337239" y="4089872"/>
              <a:ext cx="269674" cy="0"/>
            </a:xfrm>
            <a:prstGeom prst="line">
              <a:avLst/>
            </a:prstGeom>
            <a:noFill/>
            <a:ln w="28575">
              <a:solidFill>
                <a:srgbClr val="333399"/>
              </a:solidFill>
              <a:round/>
            </a:ln>
            <a:extLst>
              <a:ext uri="{909E8E84-426E-40DD-AFC4-6F175D3DCCD1}">
                <a14:hiddenFill xmlns:a14="http://schemas.microsoft.com/office/drawing/2010/main">
                  <a:noFill/>
                </a14:hiddenFill>
              </a:ext>
            </a:extLst>
          </p:spPr>
          <p:txBody>
            <a:bodyPr/>
            <a:lstStyle/>
            <a:p>
              <a:endParaRPr lang="zh-CN" altLang="en-US"/>
            </a:p>
          </p:txBody>
        </p:sp>
        <p:sp>
          <p:nvSpPr>
            <p:cNvPr id="256" name="直接连接符 11308"/>
            <p:cNvSpPr>
              <a:spLocks noChangeShapeType="1"/>
            </p:cNvSpPr>
            <p:nvPr/>
          </p:nvSpPr>
          <p:spPr bwMode="auto">
            <a:xfrm rot="16200000">
              <a:off x="4757920" y="4090625"/>
              <a:ext cx="268167" cy="0"/>
            </a:xfrm>
            <a:prstGeom prst="line">
              <a:avLst/>
            </a:prstGeom>
            <a:noFill/>
            <a:ln w="28575">
              <a:solidFill>
                <a:srgbClr val="333399"/>
              </a:solidFill>
              <a:round/>
            </a:ln>
            <a:extLst>
              <a:ext uri="{909E8E84-426E-40DD-AFC4-6F175D3DCCD1}">
                <a14:hiddenFill xmlns:a14="http://schemas.microsoft.com/office/drawing/2010/main">
                  <a:noFill/>
                </a14:hiddenFill>
              </a:ext>
            </a:extLst>
          </p:spPr>
          <p:txBody>
            <a:bodyPr/>
            <a:lstStyle/>
            <a:p>
              <a:endParaRPr lang="zh-CN" altLang="en-US"/>
            </a:p>
          </p:txBody>
        </p:sp>
        <p:sp>
          <p:nvSpPr>
            <p:cNvPr id="257" name="直接连接符 11309"/>
            <p:cNvSpPr>
              <a:spLocks noChangeShapeType="1"/>
            </p:cNvSpPr>
            <p:nvPr/>
          </p:nvSpPr>
          <p:spPr bwMode="auto">
            <a:xfrm rot="16200000">
              <a:off x="9997045" y="4089872"/>
              <a:ext cx="269674" cy="0"/>
            </a:xfrm>
            <a:prstGeom prst="line">
              <a:avLst/>
            </a:prstGeom>
            <a:noFill/>
            <a:ln w="28575">
              <a:solidFill>
                <a:srgbClr val="333399"/>
              </a:solidFill>
              <a:round/>
            </a:ln>
            <a:extLst>
              <a:ext uri="{909E8E84-426E-40DD-AFC4-6F175D3DCCD1}">
                <a14:hiddenFill xmlns:a14="http://schemas.microsoft.com/office/drawing/2010/main">
                  <a:noFill/>
                </a14:hiddenFill>
              </a:ext>
            </a:extLst>
          </p:spPr>
          <p:txBody>
            <a:bodyPr/>
            <a:lstStyle/>
            <a:p>
              <a:endParaRPr lang="zh-CN" altLang="en-US"/>
            </a:p>
          </p:txBody>
        </p:sp>
        <p:sp>
          <p:nvSpPr>
            <p:cNvPr id="258" name="文本框 11310"/>
            <p:cNvSpPr txBox="1">
              <a:spLocks noChangeArrowheads="1"/>
            </p:cNvSpPr>
            <p:nvPr/>
          </p:nvSpPr>
          <p:spPr bwMode="auto">
            <a:xfrm>
              <a:off x="4642029" y="4095145"/>
              <a:ext cx="482005"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2000">
                  <a:solidFill>
                    <a:srgbClr val="333399"/>
                  </a:solidFill>
                  <a:latin typeface="微软雅黑" panose="020B0503020204020204" pitchFamily="34" charset="-122"/>
                  <a:ea typeface="微软雅黑" panose="020B0503020204020204" pitchFamily="34" charset="-122"/>
                </a:rPr>
                <a:t>hk</a:t>
              </a:r>
            </a:p>
          </p:txBody>
        </p:sp>
        <p:sp>
          <p:nvSpPr>
            <p:cNvPr id="259" name="文本框 11311"/>
            <p:cNvSpPr txBox="1">
              <a:spLocks noChangeArrowheads="1"/>
            </p:cNvSpPr>
            <p:nvPr/>
          </p:nvSpPr>
          <p:spPr bwMode="auto">
            <a:xfrm>
              <a:off x="5225306" y="4095145"/>
              <a:ext cx="371759"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2000">
                  <a:solidFill>
                    <a:srgbClr val="333399"/>
                  </a:solidFill>
                  <a:latin typeface="微软雅黑" panose="020B0503020204020204" pitchFamily="34" charset="-122"/>
                  <a:ea typeface="微软雅黑" panose="020B0503020204020204" pitchFamily="34" charset="-122"/>
                </a:rPr>
                <a:t>js</a:t>
              </a:r>
            </a:p>
          </p:txBody>
        </p:sp>
        <p:sp>
          <p:nvSpPr>
            <p:cNvPr id="260" name="文本框 11312"/>
            <p:cNvSpPr txBox="1">
              <a:spLocks noChangeArrowheads="1"/>
            </p:cNvSpPr>
            <p:nvPr/>
          </p:nvSpPr>
          <p:spPr bwMode="auto">
            <a:xfrm>
              <a:off x="5806980" y="4095145"/>
              <a:ext cx="460853"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2000">
                  <a:solidFill>
                    <a:srgbClr val="333399"/>
                  </a:solidFill>
                  <a:latin typeface="微软雅黑" panose="020B0503020204020204" pitchFamily="34" charset="-122"/>
                  <a:ea typeface="微软雅黑" panose="020B0503020204020204" pitchFamily="34" charset="-122"/>
                </a:rPr>
                <a:t>sh</a:t>
              </a:r>
            </a:p>
          </p:txBody>
        </p:sp>
        <p:sp>
          <p:nvSpPr>
            <p:cNvPr id="261" name="文本框 11313"/>
            <p:cNvSpPr txBox="1">
              <a:spLocks noChangeArrowheads="1"/>
            </p:cNvSpPr>
            <p:nvPr/>
          </p:nvSpPr>
          <p:spPr bwMode="auto">
            <a:xfrm>
              <a:off x="6390257" y="4095145"/>
              <a:ext cx="416626"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2000">
                  <a:solidFill>
                    <a:srgbClr val="333399"/>
                  </a:solidFill>
                  <a:latin typeface="微软雅黑" panose="020B0503020204020204" pitchFamily="34" charset="-122"/>
                  <a:ea typeface="微软雅黑" panose="020B0503020204020204" pitchFamily="34" charset="-122"/>
                </a:rPr>
                <a:t>bj</a:t>
              </a:r>
            </a:p>
          </p:txBody>
        </p:sp>
        <p:sp>
          <p:nvSpPr>
            <p:cNvPr id="262" name="文本框 11314"/>
            <p:cNvSpPr txBox="1">
              <a:spLocks noChangeArrowheads="1"/>
            </p:cNvSpPr>
            <p:nvPr/>
          </p:nvSpPr>
          <p:spPr bwMode="auto">
            <a:xfrm>
              <a:off x="6930269" y="4110210"/>
              <a:ext cx="605711"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2000">
                  <a:solidFill>
                    <a:srgbClr val="333399"/>
                  </a:solidFill>
                  <a:latin typeface="微软雅黑" panose="020B0503020204020204" pitchFamily="34" charset="-122"/>
                  <a:ea typeface="微软雅黑" panose="020B0503020204020204" pitchFamily="34" charset="-122"/>
                </a:rPr>
                <a:t>org</a:t>
              </a:r>
            </a:p>
          </p:txBody>
        </p:sp>
        <p:sp>
          <p:nvSpPr>
            <p:cNvPr id="263" name="文本框 11315"/>
            <p:cNvSpPr txBox="1">
              <a:spLocks noChangeArrowheads="1"/>
            </p:cNvSpPr>
            <p:nvPr/>
          </p:nvSpPr>
          <p:spPr bwMode="auto">
            <a:xfrm>
              <a:off x="7499124" y="4095145"/>
              <a:ext cx="583277"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2000">
                  <a:solidFill>
                    <a:srgbClr val="333399"/>
                  </a:solidFill>
                  <a:latin typeface="微软雅黑" panose="020B0503020204020204" pitchFamily="34" charset="-122"/>
                  <a:ea typeface="微软雅黑" panose="020B0503020204020204" pitchFamily="34" charset="-122"/>
                </a:rPr>
                <a:t>net</a:t>
              </a:r>
            </a:p>
          </p:txBody>
        </p:sp>
        <p:sp>
          <p:nvSpPr>
            <p:cNvPr id="264" name="文本框 11316"/>
            <p:cNvSpPr txBox="1">
              <a:spLocks noChangeArrowheads="1"/>
            </p:cNvSpPr>
            <p:nvPr/>
          </p:nvSpPr>
          <p:spPr bwMode="auto">
            <a:xfrm>
              <a:off x="8136883" y="4095145"/>
              <a:ext cx="646091"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2000">
                  <a:solidFill>
                    <a:srgbClr val="333399"/>
                  </a:solidFill>
                  <a:latin typeface="微软雅黑" panose="020B0503020204020204" pitchFamily="34" charset="-122"/>
                  <a:ea typeface="微软雅黑" panose="020B0503020204020204" pitchFamily="34" charset="-122"/>
                </a:rPr>
                <a:t>gov</a:t>
              </a:r>
            </a:p>
          </p:txBody>
        </p:sp>
        <p:sp>
          <p:nvSpPr>
            <p:cNvPr id="265" name="文本框 11317"/>
            <p:cNvSpPr txBox="1">
              <a:spLocks noChangeArrowheads="1"/>
            </p:cNvSpPr>
            <p:nvPr/>
          </p:nvSpPr>
          <p:spPr bwMode="auto">
            <a:xfrm>
              <a:off x="8720160" y="4095145"/>
              <a:ext cx="651860"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2000" dirty="0" err="1">
                  <a:solidFill>
                    <a:srgbClr val="CC00CC"/>
                  </a:solidFill>
                  <a:latin typeface="微软雅黑" panose="020B0503020204020204" pitchFamily="34" charset="-122"/>
                  <a:ea typeface="微软雅黑" panose="020B0503020204020204" pitchFamily="34" charset="-122"/>
                </a:rPr>
                <a:t>edu</a:t>
              </a:r>
              <a:endParaRPr lang="en-US" altLang="zh-CN" sz="2000" dirty="0">
                <a:solidFill>
                  <a:srgbClr val="CC00CC"/>
                </a:solidFill>
                <a:latin typeface="微软雅黑" panose="020B0503020204020204" pitchFamily="34" charset="-122"/>
                <a:ea typeface="微软雅黑" panose="020B0503020204020204" pitchFamily="34" charset="-122"/>
              </a:endParaRPr>
            </a:p>
          </p:txBody>
        </p:sp>
        <p:sp>
          <p:nvSpPr>
            <p:cNvPr id="266" name="文本框 11318"/>
            <p:cNvSpPr txBox="1">
              <a:spLocks noChangeArrowheads="1"/>
            </p:cNvSpPr>
            <p:nvPr/>
          </p:nvSpPr>
          <p:spPr bwMode="auto">
            <a:xfrm>
              <a:off x="9303437" y="4095145"/>
              <a:ext cx="716597"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2000">
                  <a:solidFill>
                    <a:srgbClr val="333399"/>
                  </a:solidFill>
                  <a:latin typeface="微软雅黑" panose="020B0503020204020204" pitchFamily="34" charset="-122"/>
                  <a:ea typeface="微软雅黑" panose="020B0503020204020204" pitchFamily="34" charset="-122"/>
                </a:rPr>
                <a:t>com</a:t>
              </a:r>
            </a:p>
          </p:txBody>
        </p:sp>
        <p:sp>
          <p:nvSpPr>
            <p:cNvPr id="267" name="文本框 11319"/>
            <p:cNvSpPr txBox="1">
              <a:spLocks noChangeArrowheads="1"/>
            </p:cNvSpPr>
            <p:nvPr/>
          </p:nvSpPr>
          <p:spPr bwMode="auto">
            <a:xfrm>
              <a:off x="9885112" y="4095145"/>
              <a:ext cx="455084"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2000">
                  <a:solidFill>
                    <a:srgbClr val="333399"/>
                  </a:solidFill>
                  <a:latin typeface="微软雅黑" panose="020B0503020204020204" pitchFamily="34" charset="-122"/>
                  <a:ea typeface="微软雅黑" panose="020B0503020204020204" pitchFamily="34" charset="-122"/>
                </a:rPr>
                <a:t>ac</a:t>
              </a:r>
            </a:p>
          </p:txBody>
        </p:sp>
        <p:sp>
          <p:nvSpPr>
            <p:cNvPr id="268" name="文本框 11320"/>
            <p:cNvSpPr txBox="1">
              <a:spLocks noChangeArrowheads="1"/>
            </p:cNvSpPr>
            <p:nvPr/>
          </p:nvSpPr>
          <p:spPr bwMode="auto">
            <a:xfrm>
              <a:off x="4164511" y="3726037"/>
              <a:ext cx="643528"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4400">
                  <a:solidFill>
                    <a:srgbClr val="333399"/>
                  </a:solidFill>
                  <a:latin typeface="微软雅黑" panose="020B0503020204020204" pitchFamily="34" charset="-122"/>
                  <a:ea typeface="微软雅黑" panose="020B0503020204020204" pitchFamily="34" charset="-122"/>
                </a:rPr>
                <a:t>…</a:t>
              </a:r>
            </a:p>
          </p:txBody>
        </p:sp>
        <p:sp>
          <p:nvSpPr>
            <p:cNvPr id="269" name="直接连接符 11321"/>
            <p:cNvSpPr>
              <a:spLocks noChangeShapeType="1"/>
            </p:cNvSpPr>
            <p:nvPr/>
          </p:nvSpPr>
          <p:spPr bwMode="auto">
            <a:xfrm rot="16200000">
              <a:off x="8789253" y="4675170"/>
              <a:ext cx="358561" cy="0"/>
            </a:xfrm>
            <a:prstGeom prst="line">
              <a:avLst/>
            </a:prstGeom>
            <a:noFill/>
            <a:ln w="28575">
              <a:solidFill>
                <a:srgbClr val="333399"/>
              </a:solidFill>
              <a:round/>
            </a:ln>
            <a:extLst>
              <a:ext uri="{909E8E84-426E-40DD-AFC4-6F175D3DCCD1}">
                <a14:hiddenFill xmlns:a14="http://schemas.microsoft.com/office/drawing/2010/main">
                  <a:noFill/>
                </a14:hiddenFill>
              </a:ext>
            </a:extLst>
          </p:spPr>
          <p:txBody>
            <a:bodyPr/>
            <a:lstStyle/>
            <a:p>
              <a:endParaRPr lang="zh-CN" altLang="en-US"/>
            </a:p>
          </p:txBody>
        </p:sp>
        <p:sp>
          <p:nvSpPr>
            <p:cNvPr id="270" name="文本框 11322"/>
            <p:cNvSpPr txBox="1">
              <a:spLocks noChangeArrowheads="1"/>
            </p:cNvSpPr>
            <p:nvPr/>
          </p:nvSpPr>
          <p:spPr bwMode="auto">
            <a:xfrm>
              <a:off x="6400800" y="5030894"/>
              <a:ext cx="179277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2000" dirty="0" err="1">
                  <a:solidFill>
                    <a:srgbClr val="333399"/>
                  </a:solidFill>
                  <a:latin typeface="微软雅黑" panose="020B0503020204020204" pitchFamily="34" charset="-122"/>
                  <a:ea typeface="微软雅黑" panose="020B0503020204020204" pitchFamily="34" charset="-122"/>
                </a:rPr>
                <a:t>tsinghua</a:t>
              </a:r>
              <a:endParaRPr lang="en-US" altLang="zh-CN" sz="2000" dirty="0">
                <a:solidFill>
                  <a:srgbClr val="333399"/>
                </a:solidFill>
                <a:latin typeface="微软雅黑" panose="020B0503020204020204" pitchFamily="34" charset="-122"/>
                <a:ea typeface="微软雅黑" panose="020B0503020204020204" pitchFamily="34" charset="-122"/>
              </a:endParaRPr>
            </a:p>
          </p:txBody>
        </p:sp>
        <p:sp>
          <p:nvSpPr>
            <p:cNvPr id="271" name="文本框 11323"/>
            <p:cNvSpPr txBox="1">
              <a:spLocks noChangeArrowheads="1"/>
            </p:cNvSpPr>
            <p:nvPr/>
          </p:nvSpPr>
          <p:spPr bwMode="auto">
            <a:xfrm>
              <a:off x="7656160" y="5024691"/>
              <a:ext cx="894785"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2000" dirty="0" err="1">
                  <a:solidFill>
                    <a:srgbClr val="333399"/>
                  </a:solidFill>
                  <a:latin typeface="微软雅黑" panose="020B0503020204020204" pitchFamily="34" charset="-122"/>
                  <a:ea typeface="微软雅黑" panose="020B0503020204020204" pitchFamily="34" charset="-122"/>
                </a:rPr>
                <a:t>fudan</a:t>
              </a:r>
              <a:endParaRPr lang="en-US" altLang="zh-CN" sz="2000" dirty="0">
                <a:solidFill>
                  <a:srgbClr val="333399"/>
                </a:solidFill>
                <a:latin typeface="微软雅黑" panose="020B0503020204020204" pitchFamily="34" charset="-122"/>
                <a:ea typeface="微软雅黑" panose="020B0503020204020204" pitchFamily="34" charset="-122"/>
              </a:endParaRPr>
            </a:p>
          </p:txBody>
        </p:sp>
        <p:sp>
          <p:nvSpPr>
            <p:cNvPr id="272" name="文本框 11324"/>
            <p:cNvSpPr txBox="1">
              <a:spLocks noChangeArrowheads="1"/>
            </p:cNvSpPr>
            <p:nvPr/>
          </p:nvSpPr>
          <p:spPr bwMode="auto">
            <a:xfrm>
              <a:off x="8540690" y="5024691"/>
              <a:ext cx="790308"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2000" dirty="0" err="1">
                  <a:solidFill>
                    <a:srgbClr val="333399"/>
                  </a:solidFill>
                  <a:latin typeface="微软雅黑" panose="020B0503020204020204" pitchFamily="34" charset="-122"/>
                  <a:ea typeface="微软雅黑" panose="020B0503020204020204" pitchFamily="34" charset="-122"/>
                </a:rPr>
                <a:t>ustc</a:t>
              </a:r>
              <a:endParaRPr lang="en-US" altLang="zh-CN" sz="2000" dirty="0">
                <a:solidFill>
                  <a:srgbClr val="333399"/>
                </a:solidFill>
                <a:latin typeface="微软雅黑" panose="020B0503020204020204" pitchFamily="34" charset="-122"/>
                <a:ea typeface="微软雅黑" panose="020B0503020204020204" pitchFamily="34" charset="-122"/>
              </a:endParaRPr>
            </a:p>
          </p:txBody>
        </p:sp>
        <p:sp>
          <p:nvSpPr>
            <p:cNvPr id="273" name="文本框 11325"/>
            <p:cNvSpPr txBox="1">
              <a:spLocks noChangeArrowheads="1"/>
            </p:cNvSpPr>
            <p:nvPr/>
          </p:nvSpPr>
          <p:spPr bwMode="auto">
            <a:xfrm>
              <a:off x="5550594" y="5024691"/>
              <a:ext cx="1245393"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2000" dirty="0" err="1">
                  <a:solidFill>
                    <a:srgbClr val="CC00CC"/>
                  </a:solidFill>
                  <a:latin typeface="微软雅黑" panose="020B0503020204020204" pitchFamily="34" charset="-122"/>
                  <a:ea typeface="微软雅黑" panose="020B0503020204020204" pitchFamily="34" charset="-122"/>
                </a:rPr>
                <a:t>pku</a:t>
              </a:r>
              <a:endParaRPr lang="en-US" altLang="zh-CN" sz="2000" dirty="0">
                <a:solidFill>
                  <a:srgbClr val="CC00CC"/>
                </a:solidFill>
                <a:latin typeface="微软雅黑" panose="020B0503020204020204" pitchFamily="34" charset="-122"/>
                <a:ea typeface="微软雅黑" panose="020B0503020204020204" pitchFamily="34" charset="-122"/>
              </a:endParaRPr>
            </a:p>
          </p:txBody>
        </p:sp>
        <p:sp>
          <p:nvSpPr>
            <p:cNvPr id="274" name="文本框 11326"/>
            <p:cNvSpPr txBox="1">
              <a:spLocks noChangeArrowheads="1"/>
            </p:cNvSpPr>
            <p:nvPr/>
          </p:nvSpPr>
          <p:spPr bwMode="auto">
            <a:xfrm>
              <a:off x="4393655" y="4625453"/>
              <a:ext cx="643528"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4400">
                  <a:latin typeface="微软雅黑" panose="020B0503020204020204" pitchFamily="34" charset="-122"/>
                  <a:ea typeface="微软雅黑" panose="020B0503020204020204" pitchFamily="34" charset="-122"/>
                </a:rPr>
                <a:t>…</a:t>
              </a:r>
            </a:p>
          </p:txBody>
        </p:sp>
        <p:sp>
          <p:nvSpPr>
            <p:cNvPr id="275" name="矩形 11327"/>
            <p:cNvSpPr>
              <a:spLocks noChangeArrowheads="1"/>
            </p:cNvSpPr>
            <p:nvPr/>
          </p:nvSpPr>
          <p:spPr bwMode="auto">
            <a:xfrm>
              <a:off x="5651546" y="1353209"/>
              <a:ext cx="708265" cy="351028"/>
            </a:xfrm>
            <a:prstGeom prst="rect">
              <a:avLst/>
            </a:prstGeom>
            <a:solidFill>
              <a:srgbClr val="99FFCC"/>
            </a:solidFill>
            <a:ln w="19050">
              <a:solidFill>
                <a:schemeClr val="tx1"/>
              </a:solidFill>
              <a:miter lim="800000"/>
            </a:ln>
          </p:spPr>
          <p:txBody>
            <a:bodyPr wrap="none" anchor="ctr"/>
            <a:lstStyle/>
            <a:p>
              <a:pPr algn="ctr"/>
              <a:r>
                <a:rPr lang="zh-CN" altLang="en-US" sz="2400">
                  <a:latin typeface="微软雅黑" panose="020B0503020204020204" pitchFamily="34" charset="-122"/>
                  <a:ea typeface="微软雅黑" panose="020B0503020204020204" pitchFamily="34" charset="-122"/>
                </a:rPr>
                <a:t>树根</a:t>
              </a:r>
            </a:p>
          </p:txBody>
        </p:sp>
        <p:sp>
          <p:nvSpPr>
            <p:cNvPr id="276" name="直接连接符 11328"/>
            <p:cNvSpPr>
              <a:spLocks noChangeShapeType="1"/>
            </p:cNvSpPr>
            <p:nvPr/>
          </p:nvSpPr>
          <p:spPr bwMode="auto">
            <a:xfrm rot="5400000" flipH="1">
              <a:off x="5688726" y="2002535"/>
              <a:ext cx="614676" cy="0"/>
            </a:xfrm>
            <a:prstGeom prst="line">
              <a:avLst/>
            </a:prstGeom>
            <a:noFill/>
            <a:ln w="28575">
              <a:solidFill>
                <a:srgbClr val="333399"/>
              </a:solidFill>
              <a:round/>
            </a:ln>
            <a:extLst>
              <a:ext uri="{909E8E84-426E-40DD-AFC4-6F175D3DCCD1}">
                <a14:hiddenFill xmlns:a14="http://schemas.microsoft.com/office/drawing/2010/main">
                  <a:noFill/>
                </a14:hiddenFill>
              </a:ext>
            </a:extLst>
          </p:spPr>
          <p:txBody>
            <a:bodyPr/>
            <a:lstStyle/>
            <a:p>
              <a:endParaRPr lang="zh-CN" altLang="en-US"/>
            </a:p>
          </p:txBody>
        </p:sp>
        <p:sp>
          <p:nvSpPr>
            <p:cNvPr id="277" name="直接连接符 11329"/>
            <p:cNvSpPr>
              <a:spLocks noChangeShapeType="1"/>
            </p:cNvSpPr>
            <p:nvPr/>
          </p:nvSpPr>
          <p:spPr bwMode="auto">
            <a:xfrm rot="16200000">
              <a:off x="6586366" y="3281603"/>
              <a:ext cx="271180" cy="0"/>
            </a:xfrm>
            <a:prstGeom prst="line">
              <a:avLst/>
            </a:prstGeom>
            <a:noFill/>
            <a:ln w="28575">
              <a:solidFill>
                <a:srgbClr val="333399"/>
              </a:solidFill>
              <a:round/>
            </a:ln>
            <a:extLst>
              <a:ext uri="{909E8E84-426E-40DD-AFC4-6F175D3DCCD1}">
                <a14:hiddenFill xmlns:a14="http://schemas.microsoft.com/office/drawing/2010/main">
                  <a:noFill/>
                </a14:hiddenFill>
              </a:ext>
            </a:extLst>
          </p:spPr>
          <p:txBody>
            <a:bodyPr/>
            <a:lstStyle/>
            <a:p>
              <a:endParaRPr lang="zh-CN" altLang="en-US"/>
            </a:p>
          </p:txBody>
        </p:sp>
        <p:sp>
          <p:nvSpPr>
            <p:cNvPr id="278" name="直接连接符 11330"/>
            <p:cNvSpPr>
              <a:spLocks noChangeShapeType="1"/>
            </p:cNvSpPr>
            <p:nvPr/>
          </p:nvSpPr>
          <p:spPr bwMode="auto">
            <a:xfrm rot="16200000">
              <a:off x="5671389" y="3281603"/>
              <a:ext cx="271180" cy="0"/>
            </a:xfrm>
            <a:prstGeom prst="line">
              <a:avLst/>
            </a:prstGeom>
            <a:noFill/>
            <a:ln w="28575">
              <a:solidFill>
                <a:srgbClr val="333399"/>
              </a:solidFill>
              <a:round/>
            </a:ln>
            <a:extLst>
              <a:ext uri="{909E8E84-426E-40DD-AFC4-6F175D3DCCD1}">
                <a14:hiddenFill xmlns:a14="http://schemas.microsoft.com/office/drawing/2010/main">
                  <a:noFill/>
                </a14:hiddenFill>
              </a:ext>
            </a:extLst>
          </p:spPr>
          <p:txBody>
            <a:bodyPr/>
            <a:lstStyle/>
            <a:p>
              <a:endParaRPr lang="zh-CN" altLang="en-US"/>
            </a:p>
          </p:txBody>
        </p:sp>
        <p:sp>
          <p:nvSpPr>
            <p:cNvPr id="279" name="直接连接符 11331"/>
            <p:cNvSpPr>
              <a:spLocks noChangeShapeType="1"/>
            </p:cNvSpPr>
            <p:nvPr/>
          </p:nvSpPr>
          <p:spPr bwMode="auto">
            <a:xfrm rot="16200000">
              <a:off x="4923065" y="3281603"/>
              <a:ext cx="271180" cy="0"/>
            </a:xfrm>
            <a:prstGeom prst="line">
              <a:avLst/>
            </a:prstGeom>
            <a:noFill/>
            <a:ln w="28575">
              <a:solidFill>
                <a:srgbClr val="333399"/>
              </a:solidFill>
              <a:round/>
            </a:ln>
            <a:extLst>
              <a:ext uri="{909E8E84-426E-40DD-AFC4-6F175D3DCCD1}">
                <a14:hiddenFill xmlns:a14="http://schemas.microsoft.com/office/drawing/2010/main">
                  <a:noFill/>
                </a14:hiddenFill>
              </a:ext>
            </a:extLst>
          </p:spPr>
          <p:txBody>
            <a:bodyPr/>
            <a:lstStyle/>
            <a:p>
              <a:endParaRPr lang="zh-CN" altLang="en-US"/>
            </a:p>
          </p:txBody>
        </p:sp>
        <p:sp>
          <p:nvSpPr>
            <p:cNvPr id="280" name="直接连接符 11332"/>
            <p:cNvSpPr>
              <a:spLocks noChangeShapeType="1"/>
            </p:cNvSpPr>
            <p:nvPr/>
          </p:nvSpPr>
          <p:spPr bwMode="auto">
            <a:xfrm rot="16200000">
              <a:off x="3718053" y="3281603"/>
              <a:ext cx="271180" cy="0"/>
            </a:xfrm>
            <a:prstGeom prst="line">
              <a:avLst/>
            </a:prstGeom>
            <a:noFill/>
            <a:ln w="28575">
              <a:solidFill>
                <a:srgbClr val="333399"/>
              </a:solidFill>
              <a:round/>
            </a:ln>
            <a:extLst>
              <a:ext uri="{909E8E84-426E-40DD-AFC4-6F175D3DCCD1}">
                <a14:hiddenFill xmlns:a14="http://schemas.microsoft.com/office/drawing/2010/main">
                  <a:noFill/>
                </a14:hiddenFill>
              </a:ext>
            </a:extLst>
          </p:spPr>
          <p:txBody>
            <a:bodyPr/>
            <a:lstStyle/>
            <a:p>
              <a:endParaRPr lang="zh-CN" altLang="en-US"/>
            </a:p>
          </p:txBody>
        </p:sp>
        <p:sp>
          <p:nvSpPr>
            <p:cNvPr id="281" name="直接连接符 11333"/>
            <p:cNvSpPr>
              <a:spLocks noChangeShapeType="1"/>
            </p:cNvSpPr>
            <p:nvPr/>
          </p:nvSpPr>
          <p:spPr bwMode="auto">
            <a:xfrm rot="16200000">
              <a:off x="5090468" y="3011176"/>
              <a:ext cx="269674" cy="0"/>
            </a:xfrm>
            <a:prstGeom prst="line">
              <a:avLst/>
            </a:prstGeom>
            <a:noFill/>
            <a:ln w="28575">
              <a:solidFill>
                <a:srgbClr val="333399"/>
              </a:solidFill>
              <a:round/>
            </a:ln>
            <a:extLst>
              <a:ext uri="{909E8E84-426E-40DD-AFC4-6F175D3DCCD1}">
                <a14:hiddenFill xmlns:a14="http://schemas.microsoft.com/office/drawing/2010/main">
                  <a:noFill/>
                </a14:hiddenFill>
              </a:ext>
            </a:extLst>
          </p:spPr>
          <p:txBody>
            <a:bodyPr/>
            <a:lstStyle/>
            <a:p>
              <a:endParaRPr lang="zh-CN" altLang="en-US"/>
            </a:p>
          </p:txBody>
        </p:sp>
        <p:sp>
          <p:nvSpPr>
            <p:cNvPr id="282" name="文本框 11334"/>
            <p:cNvSpPr txBox="1">
              <a:spLocks noChangeArrowheads="1"/>
            </p:cNvSpPr>
            <p:nvPr/>
          </p:nvSpPr>
          <p:spPr bwMode="auto">
            <a:xfrm>
              <a:off x="3521944" y="3284616"/>
              <a:ext cx="672371"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2000">
                  <a:solidFill>
                    <a:srgbClr val="333399"/>
                  </a:solidFill>
                  <a:latin typeface="微软雅黑" panose="020B0503020204020204" pitchFamily="34" charset="-122"/>
                  <a:ea typeface="微软雅黑" panose="020B0503020204020204" pitchFamily="34" charset="-122"/>
                </a:rPr>
                <a:t>cctv</a:t>
              </a:r>
            </a:p>
          </p:txBody>
        </p:sp>
        <p:sp>
          <p:nvSpPr>
            <p:cNvPr id="283" name="文本框 11335"/>
            <p:cNvSpPr txBox="1">
              <a:spLocks noChangeArrowheads="1"/>
            </p:cNvSpPr>
            <p:nvPr/>
          </p:nvSpPr>
          <p:spPr bwMode="auto">
            <a:xfrm>
              <a:off x="4808679" y="3299682"/>
              <a:ext cx="656347"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2000" dirty="0" err="1">
                  <a:solidFill>
                    <a:srgbClr val="333399"/>
                  </a:solidFill>
                  <a:latin typeface="微软雅黑" panose="020B0503020204020204" pitchFamily="34" charset="-122"/>
                  <a:ea typeface="微软雅黑" panose="020B0503020204020204" pitchFamily="34" charset="-122"/>
                </a:rPr>
                <a:t>ibm</a:t>
              </a:r>
            </a:p>
          </p:txBody>
        </p:sp>
        <p:sp>
          <p:nvSpPr>
            <p:cNvPr id="284" name="文本框 11336"/>
            <p:cNvSpPr txBox="1">
              <a:spLocks noChangeArrowheads="1"/>
            </p:cNvSpPr>
            <p:nvPr/>
          </p:nvSpPr>
          <p:spPr bwMode="auto">
            <a:xfrm>
              <a:off x="5589052" y="3284616"/>
              <a:ext cx="505720"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2000">
                  <a:solidFill>
                    <a:srgbClr val="333399"/>
                  </a:solidFill>
                  <a:latin typeface="微软雅黑" panose="020B0503020204020204" pitchFamily="34" charset="-122"/>
                  <a:ea typeface="微软雅黑" panose="020B0503020204020204" pitchFamily="34" charset="-122"/>
                </a:rPr>
                <a:t>hp</a:t>
              </a:r>
            </a:p>
          </p:txBody>
        </p:sp>
        <p:sp>
          <p:nvSpPr>
            <p:cNvPr id="285" name="文本框 11337"/>
            <p:cNvSpPr txBox="1">
              <a:spLocks noChangeArrowheads="1"/>
            </p:cNvSpPr>
            <p:nvPr/>
          </p:nvSpPr>
          <p:spPr bwMode="auto">
            <a:xfrm>
              <a:off x="6473582" y="3284616"/>
              <a:ext cx="683267"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2000">
                  <a:solidFill>
                    <a:srgbClr val="333399"/>
                  </a:solidFill>
                  <a:latin typeface="微软雅黑" panose="020B0503020204020204" pitchFamily="34" charset="-122"/>
                  <a:ea typeface="微软雅黑" panose="020B0503020204020204" pitchFamily="34" charset="-122"/>
                </a:rPr>
                <a:t>mot</a:t>
              </a:r>
            </a:p>
          </p:txBody>
        </p:sp>
        <p:sp>
          <p:nvSpPr>
            <p:cNvPr id="286" name="文本框 11338"/>
            <p:cNvSpPr txBox="1">
              <a:spLocks noChangeArrowheads="1"/>
            </p:cNvSpPr>
            <p:nvPr/>
          </p:nvSpPr>
          <p:spPr bwMode="auto">
            <a:xfrm>
              <a:off x="4129258" y="2968239"/>
              <a:ext cx="643528"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4400">
                  <a:solidFill>
                    <a:srgbClr val="333399"/>
                  </a:solidFill>
                  <a:latin typeface="微软雅黑" panose="020B0503020204020204" pitchFamily="34" charset="-122"/>
                  <a:ea typeface="微软雅黑" panose="020B0503020204020204" pitchFamily="34" charset="-122"/>
                </a:rPr>
                <a:t>…</a:t>
              </a:r>
            </a:p>
          </p:txBody>
        </p:sp>
        <p:sp>
          <p:nvSpPr>
            <p:cNvPr id="287" name="任意多边形 11339"/>
            <p:cNvSpPr>
              <a:spLocks noChangeArrowheads="1"/>
            </p:cNvSpPr>
            <p:nvPr/>
          </p:nvSpPr>
          <p:spPr bwMode="auto">
            <a:xfrm>
              <a:off x="3310426" y="3138480"/>
              <a:ext cx="3430759" cy="7533"/>
            </a:xfrm>
            <a:custGeom>
              <a:avLst/>
              <a:gdLst>
                <a:gd name="T0" fmla="*/ 0 w 1979"/>
                <a:gd name="T1" fmla="*/ 4 h 4"/>
                <a:gd name="T2" fmla="*/ 1979 w 1979"/>
                <a:gd name="T3" fmla="*/ 0 h 4"/>
              </a:gdLst>
              <a:ahLst/>
              <a:cxnLst>
                <a:cxn ang="0">
                  <a:pos x="T0" y="T1"/>
                </a:cxn>
                <a:cxn ang="0">
                  <a:pos x="T2" y="T3"/>
                </a:cxn>
              </a:cxnLst>
              <a:rect l="0" t="0" r="r" b="b"/>
              <a:pathLst>
                <a:path w="1979" h="4">
                  <a:moveTo>
                    <a:pt x="0" y="4"/>
                  </a:moveTo>
                  <a:lnTo>
                    <a:pt x="1979" y="0"/>
                  </a:lnTo>
                </a:path>
              </a:pathLst>
            </a:custGeom>
            <a:noFill/>
            <a:ln w="28575">
              <a:solidFill>
                <a:srgbClr val="333399"/>
              </a:solidFill>
              <a:rou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88" name="矩形 11340"/>
            <p:cNvSpPr>
              <a:spLocks noChangeArrowheads="1"/>
            </p:cNvSpPr>
            <p:nvPr/>
          </p:nvSpPr>
          <p:spPr bwMode="auto">
            <a:xfrm>
              <a:off x="1727245" y="1853386"/>
              <a:ext cx="1412684" cy="4578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488" tIns="44450" rIns="90488" bIns="44450">
              <a:spAutoFit/>
            </a:bodyPr>
            <a:lstStyle>
              <a:lvl1pPr defTabSz="762000">
                <a:defRPr sz="3000">
                  <a:solidFill>
                    <a:schemeClr val="tx1"/>
                  </a:solidFill>
                  <a:latin typeface="Arial" panose="020B0604020202020204" pitchFamily="34" charset="0"/>
                  <a:ea typeface="宋体" panose="02010600030101010101" pitchFamily="2" charset="-122"/>
                </a:defRPr>
              </a:lvl1pPr>
              <a:lvl2pPr defTabSz="762000">
                <a:defRPr sz="3000">
                  <a:solidFill>
                    <a:schemeClr val="tx1"/>
                  </a:solidFill>
                  <a:latin typeface="Arial" panose="020B0604020202020204" pitchFamily="34" charset="0"/>
                  <a:ea typeface="宋体" panose="02010600030101010101" pitchFamily="2" charset="-122"/>
                </a:defRPr>
              </a:lvl2pPr>
              <a:lvl3pPr defTabSz="762000">
                <a:defRPr sz="3000">
                  <a:solidFill>
                    <a:schemeClr val="tx1"/>
                  </a:solidFill>
                  <a:latin typeface="Arial" panose="020B0604020202020204" pitchFamily="34" charset="0"/>
                  <a:ea typeface="宋体" panose="02010600030101010101" pitchFamily="2" charset="-122"/>
                </a:defRPr>
              </a:lvl3pPr>
              <a:lvl4pPr defTabSz="762000">
                <a:defRPr sz="3000">
                  <a:solidFill>
                    <a:schemeClr val="tx1"/>
                  </a:solidFill>
                  <a:latin typeface="Arial" panose="020B0604020202020204" pitchFamily="34" charset="0"/>
                  <a:ea typeface="宋体" panose="02010600030101010101" pitchFamily="2" charset="-122"/>
                </a:defRPr>
              </a:lvl4pPr>
              <a:lvl5pPr defTabSz="762000">
                <a:defRPr sz="3000">
                  <a:solidFill>
                    <a:schemeClr val="tx1"/>
                  </a:solidFill>
                  <a:latin typeface="Arial" panose="020B0604020202020204" pitchFamily="34" charset="0"/>
                  <a:ea typeface="宋体" panose="02010600030101010101" pitchFamily="2" charset="-122"/>
                </a:defRPr>
              </a:lvl5pPr>
              <a:lvl6pPr defTabSz="762000" fontAlgn="base">
                <a:spcBef>
                  <a:spcPct val="0"/>
                </a:spcBef>
                <a:spcAft>
                  <a:spcPct val="0"/>
                </a:spcAft>
                <a:buFont typeface="Arial" panose="020B0604020202020204" pitchFamily="34" charset="0"/>
                <a:defRPr sz="3000">
                  <a:solidFill>
                    <a:schemeClr val="tx1"/>
                  </a:solidFill>
                  <a:latin typeface="Arial" panose="020B0604020202020204" pitchFamily="34" charset="0"/>
                  <a:ea typeface="宋体" panose="02010600030101010101" pitchFamily="2" charset="-122"/>
                </a:defRPr>
              </a:lvl6pPr>
              <a:lvl7pPr defTabSz="762000" fontAlgn="base">
                <a:spcBef>
                  <a:spcPct val="0"/>
                </a:spcBef>
                <a:spcAft>
                  <a:spcPct val="0"/>
                </a:spcAft>
                <a:buFont typeface="Arial" panose="020B0604020202020204" pitchFamily="34" charset="0"/>
                <a:defRPr sz="3000">
                  <a:solidFill>
                    <a:schemeClr val="tx1"/>
                  </a:solidFill>
                  <a:latin typeface="Arial" panose="020B0604020202020204" pitchFamily="34" charset="0"/>
                  <a:ea typeface="宋体" panose="02010600030101010101" pitchFamily="2" charset="-122"/>
                </a:defRPr>
              </a:lvl7pPr>
              <a:lvl8pPr defTabSz="762000" fontAlgn="base">
                <a:spcBef>
                  <a:spcPct val="0"/>
                </a:spcBef>
                <a:spcAft>
                  <a:spcPct val="0"/>
                </a:spcAft>
                <a:buFont typeface="Arial" panose="020B0604020202020204" pitchFamily="34" charset="0"/>
                <a:defRPr sz="3000">
                  <a:solidFill>
                    <a:schemeClr val="tx1"/>
                  </a:solidFill>
                  <a:latin typeface="Arial" panose="020B0604020202020204" pitchFamily="34" charset="0"/>
                  <a:ea typeface="宋体" panose="02010600030101010101" pitchFamily="2" charset="-122"/>
                </a:defRPr>
              </a:lvl8pPr>
              <a:lvl9pPr defTabSz="762000" fontAlgn="base">
                <a:spcBef>
                  <a:spcPct val="0"/>
                </a:spcBef>
                <a:spcAft>
                  <a:spcPct val="0"/>
                </a:spcAft>
                <a:buFont typeface="Arial" panose="020B0604020202020204" pitchFamily="34" charset="0"/>
                <a:defRPr sz="3000">
                  <a:solidFill>
                    <a:schemeClr val="tx1"/>
                  </a:solidFill>
                  <a:latin typeface="Arial" panose="020B0604020202020204" pitchFamily="34" charset="0"/>
                  <a:ea typeface="宋体" panose="02010600030101010101" pitchFamily="2" charset="-122"/>
                </a:defRPr>
              </a:lvl9pPr>
            </a:lstStyle>
            <a:p>
              <a:pPr eaLnBrk="0" hangingPunct="0"/>
              <a:r>
                <a:rPr lang="zh-CN" altLang="en-US" sz="2400">
                  <a:solidFill>
                    <a:srgbClr val="333399"/>
                  </a:solidFill>
                  <a:latin typeface="微软雅黑" panose="020B0503020204020204" pitchFamily="34" charset="-122"/>
                  <a:ea typeface="微软雅黑" panose="020B0503020204020204" pitchFamily="34" charset="-122"/>
                </a:rPr>
                <a:t>顶级域名</a:t>
              </a:r>
            </a:p>
          </p:txBody>
        </p:sp>
        <p:sp>
          <p:nvSpPr>
            <p:cNvPr id="289" name="直接连接符 11341"/>
            <p:cNvSpPr>
              <a:spLocks noChangeShapeType="1"/>
            </p:cNvSpPr>
            <p:nvPr/>
          </p:nvSpPr>
          <p:spPr bwMode="auto">
            <a:xfrm>
              <a:off x="4227004" y="3956541"/>
              <a:ext cx="5906481" cy="0"/>
            </a:xfrm>
            <a:prstGeom prst="line">
              <a:avLst/>
            </a:prstGeom>
            <a:noFill/>
            <a:ln w="28575">
              <a:solidFill>
                <a:srgbClr val="333399"/>
              </a:solidFill>
              <a:round/>
            </a:ln>
            <a:extLst>
              <a:ext uri="{909E8E84-426E-40DD-AFC4-6F175D3DCCD1}">
                <a14:hiddenFill xmlns:a14="http://schemas.microsoft.com/office/drawing/2010/main">
                  <a:noFill/>
                </a14:hiddenFill>
              </a:ext>
            </a:extLst>
          </p:spPr>
          <p:txBody>
            <a:bodyPr/>
            <a:lstStyle/>
            <a:p>
              <a:endParaRPr lang="zh-CN" altLang="en-US"/>
            </a:p>
          </p:txBody>
        </p:sp>
        <p:sp>
          <p:nvSpPr>
            <p:cNvPr id="290" name="矩形 11342"/>
            <p:cNvSpPr>
              <a:spLocks noChangeArrowheads="1"/>
            </p:cNvSpPr>
            <p:nvPr/>
          </p:nvSpPr>
          <p:spPr bwMode="auto">
            <a:xfrm>
              <a:off x="1727245" y="3596473"/>
              <a:ext cx="1412684" cy="4578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488" tIns="44450" rIns="90488" bIns="44450">
              <a:spAutoFit/>
            </a:bodyPr>
            <a:lstStyle>
              <a:lvl1pPr defTabSz="762000">
                <a:defRPr sz="3000">
                  <a:solidFill>
                    <a:schemeClr val="tx1"/>
                  </a:solidFill>
                  <a:latin typeface="Arial" panose="020B0604020202020204" pitchFamily="34" charset="0"/>
                  <a:ea typeface="宋体" panose="02010600030101010101" pitchFamily="2" charset="-122"/>
                </a:defRPr>
              </a:lvl1pPr>
              <a:lvl2pPr defTabSz="762000">
                <a:defRPr sz="3000">
                  <a:solidFill>
                    <a:schemeClr val="tx1"/>
                  </a:solidFill>
                  <a:latin typeface="Arial" panose="020B0604020202020204" pitchFamily="34" charset="0"/>
                  <a:ea typeface="宋体" panose="02010600030101010101" pitchFamily="2" charset="-122"/>
                </a:defRPr>
              </a:lvl2pPr>
              <a:lvl3pPr defTabSz="762000">
                <a:defRPr sz="3000">
                  <a:solidFill>
                    <a:schemeClr val="tx1"/>
                  </a:solidFill>
                  <a:latin typeface="Arial" panose="020B0604020202020204" pitchFamily="34" charset="0"/>
                  <a:ea typeface="宋体" panose="02010600030101010101" pitchFamily="2" charset="-122"/>
                </a:defRPr>
              </a:lvl3pPr>
              <a:lvl4pPr defTabSz="762000">
                <a:defRPr sz="3000">
                  <a:solidFill>
                    <a:schemeClr val="tx1"/>
                  </a:solidFill>
                  <a:latin typeface="Arial" panose="020B0604020202020204" pitchFamily="34" charset="0"/>
                  <a:ea typeface="宋体" panose="02010600030101010101" pitchFamily="2" charset="-122"/>
                </a:defRPr>
              </a:lvl4pPr>
              <a:lvl5pPr defTabSz="762000">
                <a:defRPr sz="3000">
                  <a:solidFill>
                    <a:schemeClr val="tx1"/>
                  </a:solidFill>
                  <a:latin typeface="Arial" panose="020B0604020202020204" pitchFamily="34" charset="0"/>
                  <a:ea typeface="宋体" panose="02010600030101010101" pitchFamily="2" charset="-122"/>
                </a:defRPr>
              </a:lvl5pPr>
              <a:lvl6pPr defTabSz="762000" fontAlgn="base">
                <a:spcBef>
                  <a:spcPct val="0"/>
                </a:spcBef>
                <a:spcAft>
                  <a:spcPct val="0"/>
                </a:spcAft>
                <a:buFont typeface="Arial" panose="020B0604020202020204" pitchFamily="34" charset="0"/>
                <a:defRPr sz="3000">
                  <a:solidFill>
                    <a:schemeClr val="tx1"/>
                  </a:solidFill>
                  <a:latin typeface="Arial" panose="020B0604020202020204" pitchFamily="34" charset="0"/>
                  <a:ea typeface="宋体" panose="02010600030101010101" pitchFamily="2" charset="-122"/>
                </a:defRPr>
              </a:lvl6pPr>
              <a:lvl7pPr defTabSz="762000" fontAlgn="base">
                <a:spcBef>
                  <a:spcPct val="0"/>
                </a:spcBef>
                <a:spcAft>
                  <a:spcPct val="0"/>
                </a:spcAft>
                <a:buFont typeface="Arial" panose="020B0604020202020204" pitchFamily="34" charset="0"/>
                <a:defRPr sz="3000">
                  <a:solidFill>
                    <a:schemeClr val="tx1"/>
                  </a:solidFill>
                  <a:latin typeface="Arial" panose="020B0604020202020204" pitchFamily="34" charset="0"/>
                  <a:ea typeface="宋体" panose="02010600030101010101" pitchFamily="2" charset="-122"/>
                </a:defRPr>
              </a:lvl7pPr>
              <a:lvl8pPr defTabSz="762000" fontAlgn="base">
                <a:spcBef>
                  <a:spcPct val="0"/>
                </a:spcBef>
                <a:spcAft>
                  <a:spcPct val="0"/>
                </a:spcAft>
                <a:buFont typeface="Arial" panose="020B0604020202020204" pitchFamily="34" charset="0"/>
                <a:defRPr sz="3000">
                  <a:solidFill>
                    <a:schemeClr val="tx1"/>
                  </a:solidFill>
                  <a:latin typeface="Arial" panose="020B0604020202020204" pitchFamily="34" charset="0"/>
                  <a:ea typeface="宋体" panose="02010600030101010101" pitchFamily="2" charset="-122"/>
                </a:defRPr>
              </a:lvl8pPr>
              <a:lvl9pPr defTabSz="762000" fontAlgn="base">
                <a:spcBef>
                  <a:spcPct val="0"/>
                </a:spcBef>
                <a:spcAft>
                  <a:spcPct val="0"/>
                </a:spcAft>
                <a:buFont typeface="Arial" panose="020B0604020202020204" pitchFamily="34" charset="0"/>
                <a:defRPr sz="3000">
                  <a:solidFill>
                    <a:schemeClr val="tx1"/>
                  </a:solidFill>
                  <a:latin typeface="Arial" panose="020B0604020202020204" pitchFamily="34" charset="0"/>
                  <a:ea typeface="宋体" panose="02010600030101010101" pitchFamily="2" charset="-122"/>
                </a:defRPr>
              </a:lvl9pPr>
            </a:lstStyle>
            <a:p>
              <a:pPr eaLnBrk="0" hangingPunct="0"/>
              <a:r>
                <a:rPr lang="zh-CN" altLang="en-US" sz="2400" dirty="0">
                  <a:solidFill>
                    <a:srgbClr val="333399"/>
                  </a:solidFill>
                  <a:latin typeface="微软雅黑" panose="020B0503020204020204" pitchFamily="34" charset="-122"/>
                  <a:ea typeface="微软雅黑" panose="020B0503020204020204" pitchFamily="34" charset="-122"/>
                </a:rPr>
                <a:t>二级域名</a:t>
              </a:r>
            </a:p>
          </p:txBody>
        </p:sp>
        <p:sp>
          <p:nvSpPr>
            <p:cNvPr id="291" name="直接连接符 11343"/>
            <p:cNvSpPr>
              <a:spLocks noChangeShapeType="1"/>
            </p:cNvSpPr>
            <p:nvPr/>
          </p:nvSpPr>
          <p:spPr bwMode="auto">
            <a:xfrm rot="16200000">
              <a:off x="9540072" y="4993807"/>
              <a:ext cx="260634" cy="0"/>
            </a:xfrm>
            <a:prstGeom prst="line">
              <a:avLst/>
            </a:prstGeom>
            <a:noFill/>
            <a:ln w="28575">
              <a:solidFill>
                <a:srgbClr val="333399"/>
              </a:solidFill>
              <a:round/>
            </a:ln>
            <a:extLst>
              <a:ext uri="{909E8E84-426E-40DD-AFC4-6F175D3DCCD1}">
                <a14:hiddenFill xmlns:a14="http://schemas.microsoft.com/office/drawing/2010/main">
                  <a:noFill/>
                </a14:hiddenFill>
              </a:ext>
            </a:extLst>
          </p:spPr>
          <p:txBody>
            <a:bodyPr/>
            <a:lstStyle/>
            <a:p>
              <a:endParaRPr lang="zh-CN" altLang="en-US"/>
            </a:p>
          </p:txBody>
        </p:sp>
        <p:sp>
          <p:nvSpPr>
            <p:cNvPr id="292" name="直接连接符 11344"/>
            <p:cNvSpPr>
              <a:spLocks noChangeShapeType="1"/>
            </p:cNvSpPr>
            <p:nvPr/>
          </p:nvSpPr>
          <p:spPr bwMode="auto">
            <a:xfrm rot="16200000">
              <a:off x="8822192" y="4993807"/>
              <a:ext cx="260634" cy="0"/>
            </a:xfrm>
            <a:prstGeom prst="line">
              <a:avLst/>
            </a:prstGeom>
            <a:noFill/>
            <a:ln w="28575">
              <a:solidFill>
                <a:srgbClr val="333399"/>
              </a:solidFill>
              <a:round/>
            </a:ln>
            <a:extLst>
              <a:ext uri="{909E8E84-426E-40DD-AFC4-6F175D3DCCD1}">
                <a14:hiddenFill xmlns:a14="http://schemas.microsoft.com/office/drawing/2010/main">
                  <a:noFill/>
                </a14:hiddenFill>
              </a:ext>
            </a:extLst>
          </p:spPr>
          <p:txBody>
            <a:bodyPr/>
            <a:lstStyle/>
            <a:p>
              <a:endParaRPr lang="zh-CN" altLang="en-US"/>
            </a:p>
          </p:txBody>
        </p:sp>
        <p:sp>
          <p:nvSpPr>
            <p:cNvPr id="293" name="直接连接符 11345"/>
            <p:cNvSpPr>
              <a:spLocks noChangeShapeType="1"/>
            </p:cNvSpPr>
            <p:nvPr/>
          </p:nvSpPr>
          <p:spPr bwMode="auto">
            <a:xfrm rot="16200000">
              <a:off x="7995349" y="4993807"/>
              <a:ext cx="260634" cy="0"/>
            </a:xfrm>
            <a:prstGeom prst="line">
              <a:avLst/>
            </a:prstGeom>
            <a:noFill/>
            <a:ln w="28575">
              <a:solidFill>
                <a:srgbClr val="333399"/>
              </a:solidFill>
              <a:round/>
            </a:ln>
            <a:extLst>
              <a:ext uri="{909E8E84-426E-40DD-AFC4-6F175D3DCCD1}">
                <a14:hiddenFill xmlns:a14="http://schemas.microsoft.com/office/drawing/2010/main">
                  <a:noFill/>
                </a14:hiddenFill>
              </a:ext>
            </a:extLst>
          </p:spPr>
          <p:txBody>
            <a:bodyPr/>
            <a:lstStyle/>
            <a:p>
              <a:endParaRPr lang="zh-CN" altLang="en-US"/>
            </a:p>
          </p:txBody>
        </p:sp>
        <p:sp>
          <p:nvSpPr>
            <p:cNvPr id="294" name="直接连接符 11346"/>
            <p:cNvSpPr>
              <a:spLocks noChangeShapeType="1"/>
            </p:cNvSpPr>
            <p:nvPr/>
          </p:nvSpPr>
          <p:spPr bwMode="auto">
            <a:xfrm rot="16200000">
              <a:off x="6880083" y="4993807"/>
              <a:ext cx="260634" cy="0"/>
            </a:xfrm>
            <a:prstGeom prst="line">
              <a:avLst/>
            </a:prstGeom>
            <a:noFill/>
            <a:ln w="28575">
              <a:solidFill>
                <a:srgbClr val="333399"/>
              </a:solidFill>
              <a:round/>
            </a:ln>
            <a:extLst>
              <a:ext uri="{909E8E84-426E-40DD-AFC4-6F175D3DCCD1}">
                <a14:hiddenFill xmlns:a14="http://schemas.microsoft.com/office/drawing/2010/main">
                  <a:noFill/>
                </a14:hiddenFill>
              </a:ext>
            </a:extLst>
          </p:spPr>
          <p:txBody>
            <a:bodyPr/>
            <a:lstStyle/>
            <a:p>
              <a:endParaRPr lang="zh-CN" altLang="en-US"/>
            </a:p>
          </p:txBody>
        </p:sp>
        <p:sp>
          <p:nvSpPr>
            <p:cNvPr id="295" name="直接连接符 11347"/>
            <p:cNvSpPr>
              <a:spLocks noChangeShapeType="1"/>
            </p:cNvSpPr>
            <p:nvPr/>
          </p:nvSpPr>
          <p:spPr bwMode="auto">
            <a:xfrm rot="16200000">
              <a:off x="5737083" y="4993807"/>
              <a:ext cx="260634" cy="0"/>
            </a:xfrm>
            <a:prstGeom prst="line">
              <a:avLst/>
            </a:prstGeom>
            <a:noFill/>
            <a:ln w="28575">
              <a:solidFill>
                <a:srgbClr val="333399"/>
              </a:solidFill>
              <a:round/>
            </a:ln>
            <a:extLst>
              <a:ext uri="{909E8E84-426E-40DD-AFC4-6F175D3DCCD1}">
                <a14:hiddenFill xmlns:a14="http://schemas.microsoft.com/office/drawing/2010/main">
                  <a:noFill/>
                </a14:hiddenFill>
              </a:ext>
            </a:extLst>
          </p:spPr>
          <p:txBody>
            <a:bodyPr/>
            <a:lstStyle/>
            <a:p>
              <a:endParaRPr lang="zh-CN" altLang="en-US"/>
            </a:p>
          </p:txBody>
        </p:sp>
        <p:sp>
          <p:nvSpPr>
            <p:cNvPr id="296" name="任意多边形 11348"/>
            <p:cNvSpPr>
              <a:spLocks noChangeArrowheads="1"/>
            </p:cNvSpPr>
            <p:nvPr/>
          </p:nvSpPr>
          <p:spPr bwMode="auto">
            <a:xfrm>
              <a:off x="5454450" y="4858969"/>
              <a:ext cx="4794409" cy="6026"/>
            </a:xfrm>
            <a:custGeom>
              <a:avLst/>
              <a:gdLst>
                <a:gd name="T0" fmla="*/ 0 w 2253"/>
                <a:gd name="T1" fmla="*/ 3 h 3"/>
                <a:gd name="T2" fmla="*/ 2253 w 2253"/>
                <a:gd name="T3" fmla="*/ 0 h 3"/>
              </a:gdLst>
              <a:ahLst/>
              <a:cxnLst>
                <a:cxn ang="0">
                  <a:pos x="T0" y="T1"/>
                </a:cxn>
                <a:cxn ang="0">
                  <a:pos x="T2" y="T3"/>
                </a:cxn>
              </a:cxnLst>
              <a:rect l="0" t="0" r="r" b="b"/>
              <a:pathLst>
                <a:path w="2253" h="3">
                  <a:moveTo>
                    <a:pt x="0" y="3"/>
                  </a:moveTo>
                  <a:lnTo>
                    <a:pt x="2253" y="0"/>
                  </a:lnTo>
                </a:path>
              </a:pathLst>
            </a:custGeom>
            <a:noFill/>
            <a:ln w="28575">
              <a:solidFill>
                <a:srgbClr val="333399"/>
              </a:solidFill>
              <a:rou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97" name="矩形 11349"/>
            <p:cNvSpPr>
              <a:spLocks noChangeArrowheads="1"/>
            </p:cNvSpPr>
            <p:nvPr/>
          </p:nvSpPr>
          <p:spPr bwMode="auto">
            <a:xfrm>
              <a:off x="1727245" y="5023184"/>
              <a:ext cx="1412684" cy="4578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488" tIns="44450" rIns="90488" bIns="44450">
              <a:spAutoFit/>
            </a:bodyPr>
            <a:lstStyle>
              <a:lvl1pPr defTabSz="762000">
                <a:defRPr sz="3000">
                  <a:solidFill>
                    <a:schemeClr val="tx1"/>
                  </a:solidFill>
                  <a:latin typeface="Arial" panose="020B0604020202020204" pitchFamily="34" charset="0"/>
                  <a:ea typeface="宋体" panose="02010600030101010101" pitchFamily="2" charset="-122"/>
                </a:defRPr>
              </a:lvl1pPr>
              <a:lvl2pPr defTabSz="762000">
                <a:defRPr sz="3000">
                  <a:solidFill>
                    <a:schemeClr val="tx1"/>
                  </a:solidFill>
                  <a:latin typeface="Arial" panose="020B0604020202020204" pitchFamily="34" charset="0"/>
                  <a:ea typeface="宋体" panose="02010600030101010101" pitchFamily="2" charset="-122"/>
                </a:defRPr>
              </a:lvl2pPr>
              <a:lvl3pPr defTabSz="762000">
                <a:defRPr sz="3000">
                  <a:solidFill>
                    <a:schemeClr val="tx1"/>
                  </a:solidFill>
                  <a:latin typeface="Arial" panose="020B0604020202020204" pitchFamily="34" charset="0"/>
                  <a:ea typeface="宋体" panose="02010600030101010101" pitchFamily="2" charset="-122"/>
                </a:defRPr>
              </a:lvl3pPr>
              <a:lvl4pPr defTabSz="762000">
                <a:defRPr sz="3000">
                  <a:solidFill>
                    <a:schemeClr val="tx1"/>
                  </a:solidFill>
                  <a:latin typeface="Arial" panose="020B0604020202020204" pitchFamily="34" charset="0"/>
                  <a:ea typeface="宋体" panose="02010600030101010101" pitchFamily="2" charset="-122"/>
                </a:defRPr>
              </a:lvl4pPr>
              <a:lvl5pPr defTabSz="762000">
                <a:defRPr sz="3000">
                  <a:solidFill>
                    <a:schemeClr val="tx1"/>
                  </a:solidFill>
                  <a:latin typeface="Arial" panose="020B0604020202020204" pitchFamily="34" charset="0"/>
                  <a:ea typeface="宋体" panose="02010600030101010101" pitchFamily="2" charset="-122"/>
                </a:defRPr>
              </a:lvl5pPr>
              <a:lvl6pPr defTabSz="762000" fontAlgn="base">
                <a:spcBef>
                  <a:spcPct val="0"/>
                </a:spcBef>
                <a:spcAft>
                  <a:spcPct val="0"/>
                </a:spcAft>
                <a:buFont typeface="Arial" panose="020B0604020202020204" pitchFamily="34" charset="0"/>
                <a:defRPr sz="3000">
                  <a:solidFill>
                    <a:schemeClr val="tx1"/>
                  </a:solidFill>
                  <a:latin typeface="Arial" panose="020B0604020202020204" pitchFamily="34" charset="0"/>
                  <a:ea typeface="宋体" panose="02010600030101010101" pitchFamily="2" charset="-122"/>
                </a:defRPr>
              </a:lvl6pPr>
              <a:lvl7pPr defTabSz="762000" fontAlgn="base">
                <a:spcBef>
                  <a:spcPct val="0"/>
                </a:spcBef>
                <a:spcAft>
                  <a:spcPct val="0"/>
                </a:spcAft>
                <a:buFont typeface="Arial" panose="020B0604020202020204" pitchFamily="34" charset="0"/>
                <a:defRPr sz="3000">
                  <a:solidFill>
                    <a:schemeClr val="tx1"/>
                  </a:solidFill>
                  <a:latin typeface="Arial" panose="020B0604020202020204" pitchFamily="34" charset="0"/>
                  <a:ea typeface="宋体" panose="02010600030101010101" pitchFamily="2" charset="-122"/>
                </a:defRPr>
              </a:lvl7pPr>
              <a:lvl8pPr defTabSz="762000" fontAlgn="base">
                <a:spcBef>
                  <a:spcPct val="0"/>
                </a:spcBef>
                <a:spcAft>
                  <a:spcPct val="0"/>
                </a:spcAft>
                <a:buFont typeface="Arial" panose="020B0604020202020204" pitchFamily="34" charset="0"/>
                <a:defRPr sz="3000">
                  <a:solidFill>
                    <a:schemeClr val="tx1"/>
                  </a:solidFill>
                  <a:latin typeface="Arial" panose="020B0604020202020204" pitchFamily="34" charset="0"/>
                  <a:ea typeface="宋体" panose="02010600030101010101" pitchFamily="2" charset="-122"/>
                </a:defRPr>
              </a:lvl8pPr>
              <a:lvl9pPr defTabSz="762000" fontAlgn="base">
                <a:spcBef>
                  <a:spcPct val="0"/>
                </a:spcBef>
                <a:spcAft>
                  <a:spcPct val="0"/>
                </a:spcAft>
                <a:buFont typeface="Arial" panose="020B0604020202020204" pitchFamily="34" charset="0"/>
                <a:defRPr sz="3000">
                  <a:solidFill>
                    <a:schemeClr val="tx1"/>
                  </a:solidFill>
                  <a:latin typeface="Arial" panose="020B0604020202020204" pitchFamily="34" charset="0"/>
                  <a:ea typeface="宋体" panose="02010600030101010101" pitchFamily="2" charset="-122"/>
                </a:defRPr>
              </a:lvl9pPr>
            </a:lstStyle>
            <a:p>
              <a:pPr eaLnBrk="0" hangingPunct="0"/>
              <a:r>
                <a:rPr lang="zh-CN" altLang="en-US" sz="2400">
                  <a:solidFill>
                    <a:srgbClr val="333399"/>
                  </a:solidFill>
                  <a:latin typeface="微软雅黑" panose="020B0503020204020204" pitchFamily="34" charset="-122"/>
                  <a:ea typeface="微软雅黑" panose="020B0503020204020204" pitchFamily="34" charset="-122"/>
                </a:rPr>
                <a:t>三级域名</a:t>
              </a:r>
            </a:p>
          </p:txBody>
        </p:sp>
        <p:sp>
          <p:nvSpPr>
            <p:cNvPr id="298" name="文本框 11350"/>
            <p:cNvSpPr txBox="1">
              <a:spLocks noChangeArrowheads="1"/>
            </p:cNvSpPr>
            <p:nvPr/>
          </p:nvSpPr>
          <p:spPr bwMode="auto">
            <a:xfrm>
              <a:off x="3521944" y="4996066"/>
              <a:ext cx="702496"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2000">
                  <a:solidFill>
                    <a:srgbClr val="333399"/>
                  </a:solidFill>
                  <a:latin typeface="微软雅黑" panose="020B0503020204020204" pitchFamily="34" charset="-122"/>
                  <a:ea typeface="微软雅黑" panose="020B0503020204020204" pitchFamily="34" charset="-122"/>
                </a:rPr>
                <a:t>mail</a:t>
              </a:r>
            </a:p>
          </p:txBody>
        </p:sp>
        <p:sp>
          <p:nvSpPr>
            <p:cNvPr id="299" name="文本框 11351"/>
            <p:cNvSpPr txBox="1">
              <a:spLocks noChangeArrowheads="1"/>
            </p:cNvSpPr>
            <p:nvPr/>
          </p:nvSpPr>
          <p:spPr bwMode="auto">
            <a:xfrm>
              <a:off x="6380642" y="5805088"/>
              <a:ext cx="792231"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2000">
                  <a:solidFill>
                    <a:srgbClr val="333399"/>
                  </a:solidFill>
                  <a:latin typeface="微软雅黑" panose="020B0503020204020204" pitchFamily="34" charset="-122"/>
                  <a:ea typeface="微软雅黑" panose="020B0503020204020204" pitchFamily="34" charset="-122"/>
                </a:rPr>
                <a:t>www</a:t>
              </a:r>
            </a:p>
          </p:txBody>
        </p:sp>
        <p:sp>
          <p:nvSpPr>
            <p:cNvPr id="300" name="直接连接符 11352"/>
            <p:cNvSpPr>
              <a:spLocks noChangeShapeType="1"/>
            </p:cNvSpPr>
            <p:nvPr/>
          </p:nvSpPr>
          <p:spPr bwMode="auto">
            <a:xfrm rot="16200000">
              <a:off x="5731810" y="5530894"/>
              <a:ext cx="271180" cy="0"/>
            </a:xfrm>
            <a:prstGeom prst="line">
              <a:avLst/>
            </a:prstGeom>
            <a:noFill/>
            <a:ln w="28575">
              <a:solidFill>
                <a:srgbClr val="333399"/>
              </a:solidFill>
              <a:round/>
            </a:ln>
            <a:extLst>
              <a:ext uri="{909E8E84-426E-40DD-AFC4-6F175D3DCCD1}">
                <a14:hiddenFill xmlns:a14="http://schemas.microsoft.com/office/drawing/2010/main">
                  <a:noFill/>
                </a14:hiddenFill>
              </a:ext>
            </a:extLst>
          </p:spPr>
          <p:txBody>
            <a:bodyPr/>
            <a:lstStyle/>
            <a:p>
              <a:endParaRPr lang="zh-CN" altLang="en-US"/>
            </a:p>
          </p:txBody>
        </p:sp>
        <p:sp>
          <p:nvSpPr>
            <p:cNvPr id="301" name="直接连接符 11353"/>
            <p:cNvSpPr>
              <a:spLocks noChangeShapeType="1"/>
            </p:cNvSpPr>
            <p:nvPr/>
          </p:nvSpPr>
          <p:spPr bwMode="auto">
            <a:xfrm rot="16200000">
              <a:off x="3178705" y="4361805"/>
              <a:ext cx="1349876" cy="0"/>
            </a:xfrm>
            <a:prstGeom prst="line">
              <a:avLst/>
            </a:prstGeom>
            <a:noFill/>
            <a:ln w="28575">
              <a:solidFill>
                <a:srgbClr val="333399"/>
              </a:solidFill>
              <a:round/>
            </a:ln>
            <a:extLst>
              <a:ext uri="{909E8E84-426E-40DD-AFC4-6F175D3DCCD1}">
                <a14:hiddenFill xmlns:a14="http://schemas.microsoft.com/office/drawing/2010/main">
                  <a:noFill/>
                </a14:hiddenFill>
              </a:ext>
            </a:extLst>
          </p:spPr>
          <p:txBody>
            <a:bodyPr/>
            <a:lstStyle/>
            <a:p>
              <a:endParaRPr lang="zh-CN" altLang="en-US"/>
            </a:p>
          </p:txBody>
        </p:sp>
        <p:sp>
          <p:nvSpPr>
            <p:cNvPr id="302" name="矩形 11354"/>
            <p:cNvSpPr>
              <a:spLocks noChangeArrowheads="1"/>
            </p:cNvSpPr>
            <p:nvPr/>
          </p:nvSpPr>
          <p:spPr bwMode="auto">
            <a:xfrm>
              <a:off x="1727245" y="5830700"/>
              <a:ext cx="1412684" cy="4578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488" tIns="44450" rIns="90488" bIns="44450">
              <a:spAutoFit/>
            </a:bodyPr>
            <a:lstStyle>
              <a:lvl1pPr defTabSz="762000">
                <a:defRPr sz="3000">
                  <a:solidFill>
                    <a:schemeClr val="tx1"/>
                  </a:solidFill>
                  <a:latin typeface="Arial" panose="020B0604020202020204" pitchFamily="34" charset="0"/>
                  <a:ea typeface="宋体" panose="02010600030101010101" pitchFamily="2" charset="-122"/>
                </a:defRPr>
              </a:lvl1pPr>
              <a:lvl2pPr defTabSz="762000">
                <a:defRPr sz="3000">
                  <a:solidFill>
                    <a:schemeClr val="tx1"/>
                  </a:solidFill>
                  <a:latin typeface="Arial" panose="020B0604020202020204" pitchFamily="34" charset="0"/>
                  <a:ea typeface="宋体" panose="02010600030101010101" pitchFamily="2" charset="-122"/>
                </a:defRPr>
              </a:lvl2pPr>
              <a:lvl3pPr defTabSz="762000">
                <a:defRPr sz="3000">
                  <a:solidFill>
                    <a:schemeClr val="tx1"/>
                  </a:solidFill>
                  <a:latin typeface="Arial" panose="020B0604020202020204" pitchFamily="34" charset="0"/>
                  <a:ea typeface="宋体" panose="02010600030101010101" pitchFamily="2" charset="-122"/>
                </a:defRPr>
              </a:lvl3pPr>
              <a:lvl4pPr defTabSz="762000">
                <a:defRPr sz="3000">
                  <a:solidFill>
                    <a:schemeClr val="tx1"/>
                  </a:solidFill>
                  <a:latin typeface="Arial" panose="020B0604020202020204" pitchFamily="34" charset="0"/>
                  <a:ea typeface="宋体" panose="02010600030101010101" pitchFamily="2" charset="-122"/>
                </a:defRPr>
              </a:lvl4pPr>
              <a:lvl5pPr defTabSz="762000">
                <a:defRPr sz="3000">
                  <a:solidFill>
                    <a:schemeClr val="tx1"/>
                  </a:solidFill>
                  <a:latin typeface="Arial" panose="020B0604020202020204" pitchFamily="34" charset="0"/>
                  <a:ea typeface="宋体" panose="02010600030101010101" pitchFamily="2" charset="-122"/>
                </a:defRPr>
              </a:lvl5pPr>
              <a:lvl6pPr defTabSz="762000" fontAlgn="base">
                <a:spcBef>
                  <a:spcPct val="0"/>
                </a:spcBef>
                <a:spcAft>
                  <a:spcPct val="0"/>
                </a:spcAft>
                <a:buFont typeface="Arial" panose="020B0604020202020204" pitchFamily="34" charset="0"/>
                <a:defRPr sz="3000">
                  <a:solidFill>
                    <a:schemeClr val="tx1"/>
                  </a:solidFill>
                  <a:latin typeface="Arial" panose="020B0604020202020204" pitchFamily="34" charset="0"/>
                  <a:ea typeface="宋体" panose="02010600030101010101" pitchFamily="2" charset="-122"/>
                </a:defRPr>
              </a:lvl6pPr>
              <a:lvl7pPr defTabSz="762000" fontAlgn="base">
                <a:spcBef>
                  <a:spcPct val="0"/>
                </a:spcBef>
                <a:spcAft>
                  <a:spcPct val="0"/>
                </a:spcAft>
                <a:buFont typeface="Arial" panose="020B0604020202020204" pitchFamily="34" charset="0"/>
                <a:defRPr sz="3000">
                  <a:solidFill>
                    <a:schemeClr val="tx1"/>
                  </a:solidFill>
                  <a:latin typeface="Arial" panose="020B0604020202020204" pitchFamily="34" charset="0"/>
                  <a:ea typeface="宋体" panose="02010600030101010101" pitchFamily="2" charset="-122"/>
                </a:defRPr>
              </a:lvl7pPr>
              <a:lvl8pPr defTabSz="762000" fontAlgn="base">
                <a:spcBef>
                  <a:spcPct val="0"/>
                </a:spcBef>
                <a:spcAft>
                  <a:spcPct val="0"/>
                </a:spcAft>
                <a:buFont typeface="Arial" panose="020B0604020202020204" pitchFamily="34" charset="0"/>
                <a:defRPr sz="3000">
                  <a:solidFill>
                    <a:schemeClr val="tx1"/>
                  </a:solidFill>
                  <a:latin typeface="Arial" panose="020B0604020202020204" pitchFamily="34" charset="0"/>
                  <a:ea typeface="宋体" panose="02010600030101010101" pitchFamily="2" charset="-122"/>
                </a:defRPr>
              </a:lvl8pPr>
              <a:lvl9pPr defTabSz="762000" fontAlgn="base">
                <a:spcBef>
                  <a:spcPct val="0"/>
                </a:spcBef>
                <a:spcAft>
                  <a:spcPct val="0"/>
                </a:spcAft>
                <a:buFont typeface="Arial" panose="020B0604020202020204" pitchFamily="34" charset="0"/>
                <a:defRPr sz="3000">
                  <a:solidFill>
                    <a:schemeClr val="tx1"/>
                  </a:solidFill>
                  <a:latin typeface="Arial" panose="020B0604020202020204" pitchFamily="34" charset="0"/>
                  <a:ea typeface="宋体" panose="02010600030101010101" pitchFamily="2" charset="-122"/>
                </a:defRPr>
              </a:lvl9pPr>
            </a:lstStyle>
            <a:p>
              <a:pPr eaLnBrk="0" hangingPunct="0"/>
              <a:r>
                <a:rPr lang="zh-CN" altLang="en-US" sz="2400">
                  <a:solidFill>
                    <a:srgbClr val="333399"/>
                  </a:solidFill>
                  <a:latin typeface="微软雅黑" panose="020B0503020204020204" pitchFamily="34" charset="-122"/>
                  <a:ea typeface="微软雅黑" panose="020B0503020204020204" pitchFamily="34" charset="-122"/>
                </a:rPr>
                <a:t>四级域名</a:t>
              </a:r>
            </a:p>
          </p:txBody>
        </p:sp>
        <p:sp>
          <p:nvSpPr>
            <p:cNvPr id="303" name="直接连接符 11355"/>
            <p:cNvSpPr>
              <a:spLocks noChangeShapeType="1"/>
            </p:cNvSpPr>
            <p:nvPr/>
          </p:nvSpPr>
          <p:spPr bwMode="auto">
            <a:xfrm>
              <a:off x="4867968" y="5666484"/>
              <a:ext cx="2509373" cy="0"/>
            </a:xfrm>
            <a:prstGeom prst="line">
              <a:avLst/>
            </a:prstGeom>
            <a:noFill/>
            <a:ln w="28575">
              <a:solidFill>
                <a:srgbClr val="333399"/>
              </a:solidFill>
              <a:round/>
            </a:ln>
            <a:extLst>
              <a:ext uri="{909E8E84-426E-40DD-AFC4-6F175D3DCCD1}">
                <a14:hiddenFill xmlns:a14="http://schemas.microsoft.com/office/drawing/2010/main">
                  <a:noFill/>
                </a14:hiddenFill>
              </a:ext>
            </a:extLst>
          </p:spPr>
          <p:txBody>
            <a:bodyPr/>
            <a:lstStyle/>
            <a:p>
              <a:endParaRPr lang="zh-CN" altLang="en-US"/>
            </a:p>
          </p:txBody>
        </p:sp>
        <p:sp>
          <p:nvSpPr>
            <p:cNvPr id="304" name="直接连接符 11356"/>
            <p:cNvSpPr>
              <a:spLocks noChangeShapeType="1"/>
            </p:cNvSpPr>
            <p:nvPr/>
          </p:nvSpPr>
          <p:spPr bwMode="auto">
            <a:xfrm rot="16200000">
              <a:off x="5564781" y="5801322"/>
              <a:ext cx="269674" cy="0"/>
            </a:xfrm>
            <a:prstGeom prst="line">
              <a:avLst/>
            </a:prstGeom>
            <a:noFill/>
            <a:ln w="28575">
              <a:solidFill>
                <a:srgbClr val="333399"/>
              </a:solidFill>
              <a:round/>
            </a:ln>
            <a:extLst>
              <a:ext uri="{909E8E84-426E-40DD-AFC4-6F175D3DCCD1}">
                <a14:hiddenFill xmlns:a14="http://schemas.microsoft.com/office/drawing/2010/main">
                  <a:noFill/>
                </a14:hiddenFill>
              </a:ext>
            </a:extLst>
          </p:spPr>
          <p:txBody>
            <a:bodyPr/>
            <a:lstStyle/>
            <a:p>
              <a:endParaRPr lang="zh-CN" altLang="en-US"/>
            </a:p>
          </p:txBody>
        </p:sp>
        <p:sp>
          <p:nvSpPr>
            <p:cNvPr id="305" name="直接连接符 11357"/>
            <p:cNvSpPr>
              <a:spLocks noChangeShapeType="1"/>
            </p:cNvSpPr>
            <p:nvPr/>
          </p:nvSpPr>
          <p:spPr bwMode="auto">
            <a:xfrm rot="16200000">
              <a:off x="6528679" y="5800568"/>
              <a:ext cx="271180" cy="0"/>
            </a:xfrm>
            <a:prstGeom prst="line">
              <a:avLst/>
            </a:prstGeom>
            <a:noFill/>
            <a:ln w="28575">
              <a:solidFill>
                <a:srgbClr val="333399"/>
              </a:solidFill>
              <a:round/>
            </a:ln>
            <a:extLst>
              <a:ext uri="{909E8E84-426E-40DD-AFC4-6F175D3DCCD1}">
                <a14:hiddenFill xmlns:a14="http://schemas.microsoft.com/office/drawing/2010/main">
                  <a:noFill/>
                </a14:hiddenFill>
              </a:ext>
            </a:extLst>
          </p:spPr>
          <p:txBody>
            <a:bodyPr/>
            <a:lstStyle/>
            <a:p>
              <a:endParaRPr lang="zh-CN" altLang="en-US"/>
            </a:p>
          </p:txBody>
        </p:sp>
        <p:sp>
          <p:nvSpPr>
            <p:cNvPr id="306" name="文本框 11358"/>
            <p:cNvSpPr txBox="1">
              <a:spLocks noChangeArrowheads="1"/>
            </p:cNvSpPr>
            <p:nvPr/>
          </p:nvSpPr>
          <p:spPr bwMode="auto">
            <a:xfrm>
              <a:off x="4549089" y="5805088"/>
              <a:ext cx="702496"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2000">
                  <a:solidFill>
                    <a:srgbClr val="333399"/>
                  </a:solidFill>
                  <a:latin typeface="微软雅黑" panose="020B0503020204020204" pitchFamily="34" charset="-122"/>
                  <a:ea typeface="微软雅黑" panose="020B0503020204020204" pitchFamily="34" charset="-122"/>
                </a:rPr>
                <a:t>mail</a:t>
              </a:r>
            </a:p>
          </p:txBody>
        </p:sp>
        <p:sp>
          <p:nvSpPr>
            <p:cNvPr id="307" name="文本框 11359"/>
            <p:cNvSpPr txBox="1">
              <a:spLocks noChangeArrowheads="1"/>
            </p:cNvSpPr>
            <p:nvPr/>
          </p:nvSpPr>
          <p:spPr bwMode="auto">
            <a:xfrm>
              <a:off x="5457654" y="5805088"/>
              <a:ext cx="432010"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2000">
                  <a:solidFill>
                    <a:srgbClr val="333399"/>
                  </a:solidFill>
                  <a:latin typeface="微软雅黑" panose="020B0503020204020204" pitchFamily="34" charset="-122"/>
                  <a:ea typeface="微软雅黑" panose="020B0503020204020204" pitchFamily="34" charset="-122"/>
                </a:rPr>
                <a:t>cs</a:t>
              </a:r>
            </a:p>
          </p:txBody>
        </p:sp>
        <p:sp>
          <p:nvSpPr>
            <p:cNvPr id="308" name="直接连接符 11360"/>
            <p:cNvSpPr>
              <a:spLocks noChangeShapeType="1"/>
            </p:cNvSpPr>
            <p:nvPr/>
          </p:nvSpPr>
          <p:spPr bwMode="auto">
            <a:xfrm rot="16200000">
              <a:off x="4730776" y="5800568"/>
              <a:ext cx="271180" cy="0"/>
            </a:xfrm>
            <a:prstGeom prst="line">
              <a:avLst/>
            </a:prstGeom>
            <a:noFill/>
            <a:ln w="28575">
              <a:solidFill>
                <a:srgbClr val="333399"/>
              </a:solidFill>
              <a:round/>
            </a:ln>
            <a:extLst>
              <a:ext uri="{909E8E84-426E-40DD-AFC4-6F175D3DCCD1}">
                <a14:hiddenFill xmlns:a14="http://schemas.microsoft.com/office/drawing/2010/main">
                  <a:noFill/>
                </a14:hiddenFill>
              </a:ext>
            </a:extLst>
          </p:spPr>
          <p:txBody>
            <a:bodyPr/>
            <a:lstStyle/>
            <a:p>
              <a:endParaRPr lang="zh-CN" altLang="en-US"/>
            </a:p>
          </p:txBody>
        </p:sp>
        <p:sp>
          <p:nvSpPr>
            <p:cNvPr id="309" name="文本框 11361"/>
            <p:cNvSpPr txBox="1">
              <a:spLocks noChangeArrowheads="1"/>
            </p:cNvSpPr>
            <p:nvPr/>
          </p:nvSpPr>
          <p:spPr bwMode="auto">
            <a:xfrm>
              <a:off x="7181846" y="5459703"/>
              <a:ext cx="643528"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4400" dirty="0">
                  <a:solidFill>
                    <a:srgbClr val="333399"/>
                  </a:solidFill>
                  <a:latin typeface="微软雅黑" panose="020B0503020204020204" pitchFamily="34" charset="-122"/>
                  <a:ea typeface="微软雅黑" panose="020B0503020204020204" pitchFamily="34" charset="-122"/>
                </a:rPr>
                <a:t>…</a:t>
              </a:r>
            </a:p>
          </p:txBody>
        </p:sp>
        <p:sp>
          <p:nvSpPr>
            <p:cNvPr id="310" name="文本框 11362"/>
            <p:cNvSpPr txBox="1">
              <a:spLocks noChangeArrowheads="1"/>
            </p:cNvSpPr>
            <p:nvPr/>
          </p:nvSpPr>
          <p:spPr bwMode="auto">
            <a:xfrm>
              <a:off x="1805764" y="2175790"/>
              <a:ext cx="643528"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4400">
                  <a:latin typeface="微软雅黑" panose="020B0503020204020204" pitchFamily="34" charset="-122"/>
                  <a:ea typeface="微软雅黑" panose="020B0503020204020204" pitchFamily="34" charset="-122"/>
                </a:rPr>
                <a:t>…</a:t>
              </a:r>
            </a:p>
          </p:txBody>
        </p:sp>
        <p:sp>
          <p:nvSpPr>
            <p:cNvPr id="311" name="文本框 11363"/>
            <p:cNvSpPr txBox="1">
              <a:spLocks noChangeArrowheads="1"/>
            </p:cNvSpPr>
            <p:nvPr/>
          </p:nvSpPr>
          <p:spPr bwMode="auto">
            <a:xfrm>
              <a:off x="9918762" y="5026198"/>
              <a:ext cx="606352"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2000" dirty="0" err="1">
                  <a:solidFill>
                    <a:srgbClr val="333399"/>
                  </a:solidFill>
                  <a:latin typeface="微软雅黑" panose="020B0503020204020204" pitchFamily="34" charset="-122"/>
                  <a:ea typeface="微软雅黑" panose="020B0503020204020204" pitchFamily="34" charset="-122"/>
                </a:rPr>
                <a:t>zju</a:t>
              </a:r>
              <a:endParaRPr lang="en-US" altLang="zh-CN" sz="2000" dirty="0">
                <a:solidFill>
                  <a:srgbClr val="333399"/>
                </a:solidFill>
                <a:latin typeface="微软雅黑" panose="020B0503020204020204" pitchFamily="34" charset="-122"/>
                <a:ea typeface="微软雅黑" panose="020B0503020204020204" pitchFamily="34" charset="-122"/>
              </a:endParaRPr>
            </a:p>
          </p:txBody>
        </p:sp>
        <p:sp>
          <p:nvSpPr>
            <p:cNvPr id="312" name="矩形 11364"/>
            <p:cNvSpPr>
              <a:spLocks noChangeArrowheads="1"/>
            </p:cNvSpPr>
            <p:nvPr/>
          </p:nvSpPr>
          <p:spPr bwMode="auto">
            <a:xfrm>
              <a:off x="9226521" y="5027704"/>
              <a:ext cx="624940"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2000" dirty="0" err="1">
                  <a:solidFill>
                    <a:srgbClr val="333399"/>
                  </a:solidFill>
                  <a:latin typeface="微软雅黑" panose="020B0503020204020204" pitchFamily="34" charset="-122"/>
                  <a:ea typeface="微软雅黑" panose="020B0503020204020204" pitchFamily="34" charset="-122"/>
                </a:rPr>
                <a:t>sjtu</a:t>
              </a:r>
              <a:endParaRPr lang="en-US" altLang="zh-CN" sz="2000" dirty="0">
                <a:solidFill>
                  <a:srgbClr val="333399"/>
                </a:solidFill>
                <a:latin typeface="微软雅黑" panose="020B0503020204020204" pitchFamily="34" charset="-122"/>
                <a:ea typeface="微软雅黑" panose="020B0503020204020204" pitchFamily="34" charset="-122"/>
              </a:endParaRPr>
            </a:p>
          </p:txBody>
        </p:sp>
        <p:sp>
          <p:nvSpPr>
            <p:cNvPr id="313" name="直接连接符 11365"/>
            <p:cNvSpPr>
              <a:spLocks noChangeShapeType="1"/>
            </p:cNvSpPr>
            <p:nvPr/>
          </p:nvSpPr>
          <p:spPr bwMode="auto">
            <a:xfrm rot="16200000">
              <a:off x="10091300" y="4984767"/>
              <a:ext cx="260634" cy="0"/>
            </a:xfrm>
            <a:prstGeom prst="line">
              <a:avLst/>
            </a:prstGeom>
            <a:noFill/>
            <a:ln w="28575">
              <a:solidFill>
                <a:srgbClr val="333399"/>
              </a:solidFill>
              <a:round/>
            </a:ln>
            <a:extLst>
              <a:ext uri="{909E8E84-426E-40DD-AFC4-6F175D3DCCD1}">
                <a14:hiddenFill xmlns:a14="http://schemas.microsoft.com/office/drawing/2010/main">
                  <a:noFill/>
                </a14:hiddenFill>
              </a:ext>
            </a:extLst>
          </p:spPr>
          <p:txBody>
            <a:bodyPr/>
            <a:lstStyle/>
            <a:p>
              <a:endParaRPr lang="zh-CN" altLang="en-US"/>
            </a:p>
          </p:txBody>
        </p:sp>
        <p:sp>
          <p:nvSpPr>
            <p:cNvPr id="314" name="矩形 11366"/>
            <p:cNvSpPr>
              <a:spLocks noChangeArrowheads="1"/>
            </p:cNvSpPr>
            <p:nvPr/>
          </p:nvSpPr>
          <p:spPr bwMode="auto">
            <a:xfrm>
              <a:off x="8108040" y="1234190"/>
              <a:ext cx="2338236"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800">
                  <a:solidFill>
                    <a:srgbClr val="CC0000"/>
                  </a:solidFill>
                  <a:latin typeface="微软雅黑" panose="020B0503020204020204" pitchFamily="34" charset="-122"/>
                  <a:ea typeface="微软雅黑" panose="020B0503020204020204" pitchFamily="34" charset="-122"/>
                </a:rPr>
                <a:t>层次树状结构</a:t>
              </a:r>
            </a:p>
          </p:txBody>
        </p:sp>
        <p:sp>
          <p:nvSpPr>
            <p:cNvPr id="315" name="矩形 11367"/>
            <p:cNvSpPr>
              <a:spLocks noChangeArrowheads="1"/>
            </p:cNvSpPr>
            <p:nvPr/>
          </p:nvSpPr>
          <p:spPr bwMode="auto">
            <a:xfrm>
              <a:off x="1611872" y="1223645"/>
              <a:ext cx="1620356"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800">
                  <a:solidFill>
                    <a:srgbClr val="CC0000"/>
                  </a:solidFill>
                  <a:latin typeface="微软雅黑" panose="020B0503020204020204" pitchFamily="34" charset="-122"/>
                  <a:ea typeface="微软雅黑" panose="020B0503020204020204" pitchFamily="34" charset="-122"/>
                </a:rPr>
                <a:t>按级划分</a:t>
              </a:r>
            </a:p>
          </p:txBody>
        </p:sp>
      </p:grpSp>
      <p:sp>
        <p:nvSpPr>
          <p:cNvPr id="4" name="矩形 11367"/>
          <p:cNvSpPr>
            <a:spLocks noChangeArrowheads="1"/>
          </p:cNvSpPr>
          <p:nvPr/>
        </p:nvSpPr>
        <p:spPr bwMode="auto">
          <a:xfrm>
            <a:off x="441325" y="3416935"/>
            <a:ext cx="666115" cy="953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800">
                <a:solidFill>
                  <a:srgbClr val="CC0000"/>
                </a:solidFill>
                <a:latin typeface="微软雅黑" panose="020B0503020204020204" pitchFamily="34" charset="-122"/>
                <a:ea typeface="微软雅黑" panose="020B0503020204020204" pitchFamily="34" charset="-122"/>
              </a:rPr>
              <a:t>域</a:t>
            </a:r>
          </a:p>
          <a:p>
            <a:r>
              <a:rPr lang="zh-CN" altLang="en-US" sz="2800">
                <a:solidFill>
                  <a:srgbClr val="CC0000"/>
                </a:solidFill>
                <a:latin typeface="微软雅黑" panose="020B0503020204020204" pitchFamily="34" charset="-122"/>
                <a:ea typeface="微软雅黑" panose="020B0503020204020204" pitchFamily="34" charset="-122"/>
              </a:rPr>
              <a:t>树</a:t>
            </a:r>
          </a:p>
        </p:txBody>
      </p:sp>
    </p:spTree>
    <p:extLst>
      <p:ext uri="{BB962C8B-B14F-4D97-AF65-F5344CB8AC3E}">
        <p14:creationId xmlns:p14="http://schemas.microsoft.com/office/powerpoint/2010/main" val="376754583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2834.6992125984252,&quot;width&quot;:3170.9212598425197}"/>
</p:tagLst>
</file>

<file path=ppt/tags/tag2.xml><?xml version="1.0" encoding="utf-8"?>
<p:tagLst xmlns:a="http://schemas.openxmlformats.org/drawingml/2006/main" xmlns:r="http://schemas.openxmlformats.org/officeDocument/2006/relationships" xmlns:p="http://schemas.openxmlformats.org/presentationml/2006/main">
  <p:tag name="KSO_WM_UNIT_TABLE_BEAUTIFY" val="smartTable{2837f515-d2d2-4c5b-b1bc-ff3fe4c9cffa}"/>
</p:tagLst>
</file>

<file path=ppt/tags/tag3.xml><?xml version="1.0" encoding="utf-8"?>
<p:tagLst xmlns:a="http://schemas.openxmlformats.org/drawingml/2006/main" xmlns:r="http://schemas.openxmlformats.org/officeDocument/2006/relationships" xmlns:p="http://schemas.openxmlformats.org/presentationml/2006/main">
  <p:tag name="KSO_WM_UNIT_TABLE_BEAUTIFY" val="smartTable{b19e3aab-ddeb-40e8-9d02-bb270b9265bf}"/>
  <p:tag name="TABLE_ENDDRAG_ORIGIN_RECT" val="720*96"/>
  <p:tag name="TABLE_ENDDRAG_RECT" val="145*404*720*96"/>
</p:tagLst>
</file>

<file path=ppt/theme/theme1.xml><?xml version="1.0" encoding="utf-8"?>
<a:theme xmlns:a="http://schemas.openxmlformats.org/drawingml/2006/main" name="Default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8557</TotalTime>
  <Words>7206</Words>
  <Application>Microsoft Office PowerPoint</Application>
  <PresentationFormat>宽屏</PresentationFormat>
  <Paragraphs>1146</Paragraphs>
  <Slides>82</Slides>
  <Notes>41</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82</vt:i4>
      </vt:variant>
    </vt:vector>
  </HeadingPairs>
  <TitlesOfParts>
    <vt:vector size="95" baseType="lpstr">
      <vt:lpstr>굴림</vt:lpstr>
      <vt:lpstr>MS PGothic</vt:lpstr>
      <vt:lpstr>MS PGothic</vt:lpstr>
      <vt:lpstr>ZapfDingbats</vt:lpstr>
      <vt:lpstr>等线</vt:lpstr>
      <vt:lpstr>宋体</vt:lpstr>
      <vt:lpstr>微软雅黑</vt:lpstr>
      <vt:lpstr>Arial</vt:lpstr>
      <vt:lpstr>Calibri</vt:lpstr>
      <vt:lpstr>Gill Sans MT</vt:lpstr>
      <vt:lpstr>Times New Roman</vt:lpstr>
      <vt:lpstr>Wingdings</vt:lpstr>
      <vt:lpstr>Default Design</vt:lpstr>
      <vt:lpstr>计算机网络-2024年秋</vt:lpstr>
      <vt:lpstr>目录</vt:lpstr>
      <vt:lpstr>域名系统概述</vt:lpstr>
      <vt:lpstr>域名系统概述</vt:lpstr>
      <vt:lpstr>历史</vt:lpstr>
      <vt:lpstr>中心化的DNS不可行</vt:lpstr>
      <vt:lpstr>Internet的DNS：层次化、分布式数据库</vt:lpstr>
      <vt:lpstr>Internet的域名结构</vt:lpstr>
      <vt:lpstr>域名系统名字空间和层次结构</vt:lpstr>
      <vt:lpstr>典型域名：顶级域名</vt:lpstr>
      <vt:lpstr>典型域名：顶级域名</vt:lpstr>
      <vt:lpstr>典型域名：二级域名</vt:lpstr>
      <vt:lpstr>域名的管理</vt:lpstr>
      <vt:lpstr>目录</vt:lpstr>
      <vt:lpstr>域名服务器</vt:lpstr>
      <vt:lpstr>名字服务器类别</vt:lpstr>
      <vt:lpstr>名字服务器层次结构</vt:lpstr>
      <vt:lpstr>根服务器</vt:lpstr>
      <vt:lpstr>根服务器</vt:lpstr>
      <vt:lpstr>根服务器</vt:lpstr>
      <vt:lpstr>顶级域名字服务器</vt:lpstr>
      <vt:lpstr>二级域（权威）名字服务器</vt:lpstr>
      <vt:lpstr>二级域名字服务器</vt:lpstr>
      <vt:lpstr>本地DNS服务器</vt:lpstr>
      <vt:lpstr>目录</vt:lpstr>
      <vt:lpstr>域名解析过程: 概述</vt:lpstr>
      <vt:lpstr>递归查询</vt:lpstr>
      <vt:lpstr>迭代查询</vt:lpstr>
      <vt:lpstr>域名解析过程: 步骤</vt:lpstr>
      <vt:lpstr>DNS报文</vt:lpstr>
      <vt:lpstr>DNS报文：基础结构部分</vt:lpstr>
      <vt:lpstr>DNS报文：基础结构部分</vt:lpstr>
      <vt:lpstr>DNS报文：基础结构部分</vt:lpstr>
      <vt:lpstr>DNS报文：基础结构部分</vt:lpstr>
      <vt:lpstr>DNS报文：基础结构部分</vt:lpstr>
      <vt:lpstr>DNS报文：问题部分</vt:lpstr>
      <vt:lpstr>DNS报文：资源部分</vt:lpstr>
      <vt:lpstr>DNS报文：资源部分 – 资源记录格式</vt:lpstr>
      <vt:lpstr>DNS报文：资源部分 – 资源记录类型</vt:lpstr>
      <vt:lpstr>DNS报文：资源部分 – 资源记录类型</vt:lpstr>
      <vt:lpstr>资源记录示例</vt:lpstr>
      <vt:lpstr>域名系统高速缓存</vt:lpstr>
      <vt:lpstr>缓存项目的时限</vt:lpstr>
      <vt:lpstr>DNS协议的脆弱性</vt:lpstr>
      <vt:lpstr>DNS敏感数据主要的泄露途径</vt:lpstr>
      <vt:lpstr>域名系统隐私: 源IP地址的保密性</vt:lpstr>
      <vt:lpstr>域名系统隐私: 解析过程的保密性</vt:lpstr>
      <vt:lpstr>DNS认证：DNSSEC安全机制</vt:lpstr>
      <vt:lpstr>DNSSEC工作流程</vt:lpstr>
      <vt:lpstr>DNSSEC工作流程</vt:lpstr>
      <vt:lpstr>目录</vt:lpstr>
      <vt:lpstr>电子邮件概述</vt:lpstr>
      <vt:lpstr>电子邮件系统体系结构</vt:lpstr>
      <vt:lpstr>电子邮件系统体系结构</vt:lpstr>
      <vt:lpstr>用户代理</vt:lpstr>
      <vt:lpstr>传输代理</vt:lpstr>
      <vt:lpstr>目录</vt:lpstr>
      <vt:lpstr>场景: Alice发送邮件给Bob </vt:lpstr>
      <vt:lpstr>SMTP发送邮件会话实例</vt:lpstr>
      <vt:lpstr>SMTP 命令（参考）</vt:lpstr>
      <vt:lpstr>扩展的SMTP</vt:lpstr>
      <vt:lpstr>邮件格式</vt:lpstr>
      <vt:lpstr>邮件格式</vt:lpstr>
      <vt:lpstr>RFC 5322</vt:lpstr>
      <vt:lpstr>RFC 5322</vt:lpstr>
      <vt:lpstr>MIME</vt:lpstr>
      <vt:lpstr>MIME</vt:lpstr>
      <vt:lpstr>MIME</vt:lpstr>
      <vt:lpstr>MIME</vt:lpstr>
      <vt:lpstr>最后传递</vt:lpstr>
      <vt:lpstr>最后传递</vt:lpstr>
      <vt:lpstr>POP3协议</vt:lpstr>
      <vt:lpstr>POP3的三个阶段</vt:lpstr>
      <vt:lpstr>POP3的三个阶段</vt:lpstr>
      <vt:lpstr>POP3 命令与响应</vt:lpstr>
      <vt:lpstr>IMAP</vt:lpstr>
      <vt:lpstr>IMAP特性</vt:lpstr>
      <vt:lpstr>IMAP特性</vt:lpstr>
      <vt:lpstr>IMAPv4命令</vt:lpstr>
      <vt:lpstr>POP3 vs IMAPv4</vt:lpstr>
      <vt:lpstr>Webmail</vt:lpstr>
      <vt:lpstr>小结</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Software-Defined Network Measurement </dc:title>
  <dc:creator>Qun Huang</dc:creator>
  <cp:lastModifiedBy>黄群</cp:lastModifiedBy>
  <cp:revision>2025</cp:revision>
  <dcterms:created xsi:type="dcterms:W3CDTF">2016-06-13T18:10:06Z</dcterms:created>
  <dcterms:modified xsi:type="dcterms:W3CDTF">2024-09-23T00:37:45Z</dcterms:modified>
</cp:coreProperties>
</file>